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drawings/drawing2.xml" ContentType="application/vnd.openxmlformats-officedocument.drawingml.chartshapes+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drawings/drawing1.xml" ContentType="application/vnd.openxmlformats-officedocument.drawingml.chartshapes+xml"/>
  <Override PartName="/ppt/slideLayouts/slideLayout35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4.xml" ContentType="application/vnd.openxmlformats-officedocument.presentationml.slideLayout+xml"/>
  <Override PartName="/ppt/charts/colors6.xml" ContentType="application/vnd.ms-office.chartcolorstyle+xml"/>
  <Override PartName="/ppt/authors.xml" ContentType="application/vnd.ms-powerpoint.authors+xml"/>
  <Override PartName="/ppt/charts/colors12.xml" ContentType="application/vnd.ms-office.chartcolorstyle+xml"/>
  <Override PartName="/ppt/charts/style12.xml" ContentType="application/vnd.ms-office.chartstyle+xml"/>
  <Override PartName="/ppt/charts/chart12.xml" ContentType="application/vnd.openxmlformats-officedocument.drawingml.chart+xml"/>
  <Override PartName="/ppt/charts/colors11.xml" ContentType="application/vnd.ms-office.chartcolorstyle+xml"/>
  <Override PartName="/ppt/charts/style11.xml" ContentType="application/vnd.ms-office.chartstyle+xml"/>
  <Override PartName="/ppt/charts/chart11.xml" ContentType="application/vnd.openxmlformats-officedocument.drawingml.chart+xml"/>
  <Override PartName="/ppt/charts/colors10.xml" ContentType="application/vnd.ms-office.chartcolorstyle+xml"/>
  <Override PartName="/ppt/charts/style10.xml" ContentType="application/vnd.ms-office.chartstyle+xml"/>
  <Override PartName="/ppt/charts/chart10.xml" ContentType="application/vnd.openxmlformats-officedocument.drawingml.chart+xml"/>
  <Override PartName="/ppt/charts/colors9.xml" ContentType="application/vnd.ms-office.chartcolorstyle+xml"/>
  <Override PartName="/ppt/charts/style9.xml" ContentType="application/vnd.ms-office.chartstyle+xml"/>
  <Override PartName="/ppt/charts/chart9.xml" ContentType="application/vnd.openxmlformats-officedocument.drawingml.chart+xml"/>
  <Override PartName="/ppt/charts/colors8.xml" ContentType="application/vnd.ms-office.chartcolorstyle+xml"/>
  <Override PartName="/ppt/charts/style8.xml" ContentType="application/vnd.ms-office.chartstyle+xml"/>
  <Override PartName="/ppt/charts/chart8.xml" ContentType="application/vnd.openxmlformats-officedocument.drawingml.chart+xml"/>
  <Override PartName="/ppt/charts/colors7.xml" ContentType="application/vnd.ms-office.chartcolorstyle+xml"/>
  <Override PartName="/ppt/charts/style7.xml" ContentType="application/vnd.ms-office.chartstyle+xml"/>
  <Override PartName="/ppt/charts/style6.xml" ContentType="application/vnd.ms-office.chartstyle+xml"/>
  <Override PartName="/ppt/charts/chart6.xml" ContentType="application/vnd.openxmlformats-officedocument.drawingml.chart+xml"/>
  <Override PartName="/ppt/charts/colors5.xml" ContentType="application/vnd.ms-office.chartcolorstyle+xml"/>
  <Override PartName="/ppt/charts/style5.xml" ContentType="application/vnd.ms-office.chartstyle+xml"/>
  <Override PartName="/ppt/charts/chart5.xml" ContentType="application/vnd.openxmlformats-officedocument.drawingml.chart+xml"/>
  <Override PartName="/ppt/charts/colors4.xml" ContentType="application/vnd.ms-office.chartcolorstyle+xml"/>
  <Override PartName="/ppt/charts/style4.xml" ContentType="application/vnd.ms-office.chartstyle+xml"/>
  <Override PartName="/ppt/charts/chart4.xml" ContentType="application/vnd.openxmlformats-officedocument.drawingml.chart+xml"/>
  <Override PartName="/ppt/charts/colors3.xml" ContentType="application/vnd.ms-office.chartcolorstyle+xml"/>
  <Override PartName="/ppt/charts/style3.xml" ContentType="application/vnd.ms-office.chartstyle+xml"/>
  <Override PartName="/ppt/charts/chart3.xml" ContentType="application/vnd.openxmlformats-officedocument.drawingml.chart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harts/chart7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499" r:id="rId2"/>
    <p:sldId id="500" r:id="rId3"/>
    <p:sldId id="502" r:id="rId4"/>
    <p:sldId id="503" r:id="rId5"/>
    <p:sldId id="447" r:id="rId6"/>
    <p:sldId id="477" r:id="rId7"/>
    <p:sldId id="448" r:id="rId8"/>
    <p:sldId id="478" r:id="rId9"/>
    <p:sldId id="449" r:id="rId10"/>
    <p:sldId id="479" r:id="rId11"/>
    <p:sldId id="450" r:id="rId12"/>
    <p:sldId id="480" r:id="rId13"/>
    <p:sldId id="451" r:id="rId14"/>
    <p:sldId id="481" r:id="rId15"/>
    <p:sldId id="452" r:id="rId16"/>
    <p:sldId id="482" r:id="rId17"/>
    <p:sldId id="453" r:id="rId18"/>
    <p:sldId id="483" r:id="rId19"/>
    <p:sldId id="455" r:id="rId20"/>
    <p:sldId id="456" r:id="rId21"/>
    <p:sldId id="493" r:id="rId22"/>
    <p:sldId id="494" r:id="rId23"/>
    <p:sldId id="495" r:id="rId24"/>
    <p:sldId id="496" r:id="rId25"/>
    <p:sldId id="501" r:id="rId26"/>
    <p:sldId id="498" r:id="rId27"/>
    <p:sldId id="497" r:id="rId28"/>
    <p:sldId id="461" r:id="rId29"/>
    <p:sldId id="487" r:id="rId30"/>
    <p:sldId id="462" r:id="rId31"/>
    <p:sldId id="465" r:id="rId32"/>
    <p:sldId id="466" r:id="rId33"/>
    <p:sldId id="467" r:id="rId34"/>
    <p:sldId id="469" r:id="rId35"/>
    <p:sldId id="470" r:id="rId36"/>
    <p:sldId id="488" r:id="rId37"/>
    <p:sldId id="471" r:id="rId38"/>
    <p:sldId id="472" r:id="rId39"/>
    <p:sldId id="473" r:id="rId40"/>
    <p:sldId id="474" r:id="rId41"/>
    <p:sldId id="489" r:id="rId42"/>
    <p:sldId id="475" r:id="rId43"/>
    <p:sldId id="490" r:id="rId44"/>
    <p:sldId id="476" r:id="rId45"/>
    <p:sldId id="434" r:id="rId4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478D97-A4EC-8CC6-0479-D0F968C56581}" name="Rosa Eshun" initials="RE" userId="S::Rosa.Eshun@ottogroup.com::b133917b-a26b-4b0a-9b39-4f8c2b83553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F0E1"/>
    <a:srgbClr val="4B3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57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240" y="19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9720"/>
    </p:cViewPr>
  </p:sorterViewPr>
  <p:notesViewPr>
    <p:cSldViewPr snapToGrid="0" showGuides="1">
      <p:cViewPr varScale="1">
        <p:scale>
          <a:sx n="147" d="100"/>
          <a:sy n="147" d="100"/>
        </p:scale>
        <p:origin x="494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8/10/relationships/authors" Target="author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7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2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622356811256517E-2"/>
          <c:y val="5.6494422677297984E-2"/>
          <c:w val="0.9303776431887435"/>
          <c:h val="0.71936214693857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Tabelle1!$A$2:$A$7</c:f>
              <c:strCache>
                <c:ptCount val="6"/>
                <c:pt idx="0">
                  <c:v>XX %</c:v>
                </c:pt>
                <c:pt idx="1">
                  <c:v>XX %</c:v>
                </c:pt>
                <c:pt idx="2">
                  <c:v>XX %</c:v>
                </c:pt>
                <c:pt idx="3">
                  <c:v>XX %</c:v>
                </c:pt>
                <c:pt idx="4">
                  <c:v>XX %</c:v>
                </c:pt>
                <c:pt idx="5">
                  <c:v>XX %</c:v>
                </c:pt>
              </c:strCache>
            </c:strRef>
          </c:cat>
          <c:val>
            <c:numRef>
              <c:f>Tabelle1!$B$2:$B$7</c:f>
              <c:numCache>
                <c:formatCode>General</c:formatCode>
                <c:ptCount val="6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E1-42E4-A9A6-4F53A976AC7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783173071"/>
        <c:axId val="783178479"/>
      </c:barChart>
      <c:catAx>
        <c:axId val="783173071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cap="all" spc="120" normalizeH="0" baseline="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low"/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024729330708661E-2"/>
          <c:y val="0.15693158483442518"/>
          <c:w val="0.96297527066929134"/>
          <c:h val="0.841396786331398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2024/25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3"/>
                <c:pt idx="0">
                  <c:v>EBIT</c:v>
                </c:pt>
                <c:pt idx="1">
                  <c:v>EBITDA</c:v>
                </c:pt>
                <c:pt idx="2">
                  <c:v>EBT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8</c:v>
                </c:pt>
                <c:pt idx="1">
                  <c:v>741</c:v>
                </c:pt>
                <c:pt idx="2">
                  <c:v>-353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BB-451A-95B9-E0E1F1B2004F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2025/26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3"/>
                <c:pt idx="0">
                  <c:v>EBIT</c:v>
                </c:pt>
                <c:pt idx="1">
                  <c:v>EBITDA</c:v>
                </c:pt>
                <c:pt idx="2">
                  <c:v>EBT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276</c:v>
                </c:pt>
                <c:pt idx="1">
                  <c:v>916</c:v>
                </c:pt>
                <c:pt idx="2">
                  <c:v>311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BB-451A-95B9-E0E1F1B200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2505920"/>
        <c:axId val="1592495168"/>
      </c:barChart>
      <c:catAx>
        <c:axId val="1592505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spc="3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92495168"/>
        <c:crosses val="autoZero"/>
        <c:auto val="1"/>
        <c:lblAlgn val="ctr"/>
        <c:lblOffset val="100"/>
        <c:noMultiLvlLbl val="0"/>
      </c:catAx>
      <c:valAx>
        <c:axId val="1592495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92505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5053100393700789"/>
          <c:y val="0.83885372546421477"/>
          <c:w val="0.24893799212598425"/>
          <c:h val="5.09900313121289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3.4855381996115203E-3"/>
          <c:w val="1"/>
          <c:h val="0.99651456254192128"/>
        </c:manualLayout>
      </c:layout>
      <c:bubbleChart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Y-Werte</c:v>
                </c:pt>
              </c:strCache>
            </c:strRef>
          </c:tx>
          <c:spPr>
            <a:solidFill>
              <a:schemeClr val="accent1">
                <a:alpha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noFill/>
              <a:ln w="1270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99-4B89-AE76-7C255C97A68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99-4B89-AE76-7C255C97A68F}"/>
              </c:ext>
            </c:extLst>
          </c:dPt>
          <c:xVal>
            <c:numRef>
              <c:f>Tabelle1!$A$2:$A$4</c:f>
              <c:numCache>
                <c:formatCode>General</c:formatCode>
                <c:ptCount val="3"/>
                <c:pt idx="0">
                  <c:v>1</c:v>
                </c:pt>
                <c:pt idx="1">
                  <c:v>3</c:v>
                </c:pt>
              </c:numCache>
            </c:numRef>
          </c:xVal>
          <c:yVal>
            <c:numRef>
              <c:f>Tabelle1!$B$2:$B$4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</c:numCache>
            </c:numRef>
          </c:yVal>
          <c:bubbleSize>
            <c:numRef>
              <c:f>Tabelle1!$C$2:$C$4</c:f>
              <c:numCache>
                <c:formatCode>General</c:formatCode>
                <c:ptCount val="3"/>
                <c:pt idx="0">
                  <c:v>222</c:v>
                </c:pt>
                <c:pt idx="1">
                  <c:v>432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04-F199-4B89-AE76-7C255C97A6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300"/>
        <c:showNegBubbles val="0"/>
        <c:axId val="623915231"/>
        <c:axId val="623912735"/>
      </c:bubbleChart>
      <c:valAx>
        <c:axId val="623915231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23912735"/>
        <c:crosses val="autoZero"/>
        <c:crossBetween val="midCat"/>
      </c:valAx>
      <c:valAx>
        <c:axId val="623912735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23915231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 w="28575" cap="rnd">
              <a:solidFill>
                <a:srgbClr val="FFF59B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279-4ACB-A2BE-7E4389261025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ln w="28575" cap="rnd">
              <a:solidFill>
                <a:srgbClr val="4B3666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279-4ACB-A2BE-7E4389261025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ln w="28575" cap="rnd">
              <a:solidFill>
                <a:srgbClr val="F00020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279-4ACB-A2BE-7E43892610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83173071"/>
        <c:axId val="783178479"/>
      </c:line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297291156517867"/>
          <c:y val="8.4430346739659476E-2"/>
          <c:w val="0.68942458946928487"/>
          <c:h val="0.79266601548999605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D9F-451C-9674-F0A6F764007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D9F-451C-9674-F0A6F764007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D9F-451C-9674-F0A6F764007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D9F-451C-9674-F0A6F7640074}"/>
              </c:ext>
            </c:extLst>
          </c:dPt>
          <c:cat>
            <c:strRef>
              <c:f>Tabelle1!$A$2:$A$5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11</c:v>
                </c:pt>
                <c:pt idx="1">
                  <c:v>12</c:v>
                </c:pt>
                <c:pt idx="2">
                  <c:v>5</c:v>
                </c:pt>
                <c:pt idx="3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9F-451C-9674-F0A6F76400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E7DAF9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A6-4203-98A6-929C98D2592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rgbClr val="FFF59B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A6-4203-98A6-929C98D2592C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rgbClr val="4B3666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A6-4203-98A6-929C98D259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83173071"/>
        <c:axId val="783178479"/>
      </c:bar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E7DAF9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52-40D1-A784-A41AFBDA9FEE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rgbClr val="FFF59B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52-40D1-A784-A41AFBDA9FEE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rgbClr val="4B3666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52-40D1-A784-A41AFBDA9F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83173071"/>
        <c:axId val="783178479"/>
      </c:bar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3.4855381996115203E-3"/>
          <c:w val="1"/>
          <c:h val="0.99651456254192128"/>
        </c:manualLayout>
      </c:layout>
      <c:bubbleChart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Y-Werte</c:v>
                </c:pt>
              </c:strCache>
            </c:strRef>
          </c:tx>
          <c:spPr>
            <a:solidFill>
              <a:schemeClr val="accent1">
                <a:alpha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noFill/>
              <a:ln w="12700">
                <a:solidFill>
                  <a:schemeClr val="accen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99-4B89-AE76-7C255C97A68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99-4B89-AE76-7C255C97A68F}"/>
              </c:ext>
            </c:extLst>
          </c:dPt>
          <c:xVal>
            <c:numRef>
              <c:f>Tabelle1!$A$2:$A$4</c:f>
              <c:numCache>
                <c:formatCode>General</c:formatCode>
                <c:ptCount val="3"/>
                <c:pt idx="0">
                  <c:v>1</c:v>
                </c:pt>
                <c:pt idx="1">
                  <c:v>3</c:v>
                </c:pt>
              </c:numCache>
            </c:numRef>
          </c:xVal>
          <c:yVal>
            <c:numRef>
              <c:f>Tabelle1!$B$2:$B$4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</c:numCache>
            </c:numRef>
          </c:yVal>
          <c:bubbleSize>
            <c:numRef>
              <c:f>Tabelle1!$C$2:$C$4</c:f>
              <c:numCache>
                <c:formatCode>General</c:formatCode>
                <c:ptCount val="3"/>
                <c:pt idx="0">
                  <c:v>222</c:v>
                </c:pt>
                <c:pt idx="1">
                  <c:v>432</c:v>
                </c:pt>
              </c:numCache>
            </c:numRef>
          </c:bubbleSize>
          <c:bubble3D val="0"/>
          <c:extLst>
            <c:ext xmlns:c16="http://schemas.microsoft.com/office/drawing/2014/chart" uri="{C3380CC4-5D6E-409C-BE32-E72D297353CC}">
              <c16:uniqueId val="{00000004-F199-4B89-AE76-7C255C97A6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300"/>
        <c:showNegBubbles val="0"/>
        <c:axId val="623915231"/>
        <c:axId val="623912735"/>
      </c:bubbleChart>
      <c:valAx>
        <c:axId val="623915231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23912735"/>
        <c:crosses val="autoZero"/>
        <c:crossBetween val="midCat"/>
      </c:valAx>
      <c:valAx>
        <c:axId val="623912735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623915231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 w="28575" cap="rnd">
              <a:solidFill>
                <a:srgbClr val="FFF59B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279-4ACB-A2BE-7E4389261025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ln w="28575" cap="rnd">
              <a:solidFill>
                <a:srgbClr val="4B3666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279-4ACB-A2BE-7E4389261025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ln w="28575" cap="rnd">
              <a:solidFill>
                <a:srgbClr val="F00020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279-4ACB-A2BE-7E43892610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83173071"/>
        <c:axId val="783178479"/>
      </c:line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297291156517867"/>
          <c:y val="8.4430346739659476E-2"/>
          <c:w val="0.68942458946928487"/>
          <c:h val="0.79266601548999605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D9F-451C-9674-F0A6F764007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D9F-451C-9674-F0A6F764007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D9F-451C-9674-F0A6F764007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D9F-451C-9674-F0A6F7640074}"/>
              </c:ext>
            </c:extLst>
          </c:dPt>
          <c:cat>
            <c:strRef>
              <c:f>Tabelle1!$A$2:$A$5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11</c:v>
                </c:pt>
                <c:pt idx="1">
                  <c:v>12</c:v>
                </c:pt>
                <c:pt idx="2">
                  <c:v>5</c:v>
                </c:pt>
                <c:pt idx="3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9F-451C-9674-F0A6F76400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E7DAF9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A6-4203-98A6-929C98D2592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rgbClr val="FFF59B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A6-4203-98A6-929C98D2592C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rgbClr val="4B3666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A6-4203-98A6-929C98D259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83173071"/>
        <c:axId val="783178479"/>
      </c:bar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964509394572025E-2"/>
          <c:y val="0.110991779899517"/>
          <c:w val="0.93138670166229232"/>
          <c:h val="0.71936214693857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E7DAF9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15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12</c:v>
                </c:pt>
                <c:pt idx="5">
                  <c:v>7</c:v>
                </c:pt>
                <c:pt idx="6">
                  <c:v>22</c:v>
                </c:pt>
                <c:pt idx="7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52-40D1-A784-A41AFBDA9FEE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rgbClr val="FFF59B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18</c:v>
                </c:pt>
                <c:pt idx="1">
                  <c:v>16</c:v>
                </c:pt>
                <c:pt idx="2">
                  <c:v>17</c:v>
                </c:pt>
                <c:pt idx="3">
                  <c:v>18</c:v>
                </c:pt>
                <c:pt idx="4">
                  <c:v>16</c:v>
                </c:pt>
                <c:pt idx="5">
                  <c:v>28</c:v>
                </c:pt>
                <c:pt idx="6">
                  <c:v>11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52-40D1-A784-A41AFBDA9FEE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rgbClr val="4B3666"/>
            </a:solidFill>
            <a:ln>
              <a:noFill/>
            </a:ln>
            <a:effectLst/>
          </c:spPr>
          <c:invertIfNegative val="0"/>
          <c:cat>
            <c:strRef>
              <c:f>Tabelle1!$A$2:$A$9</c:f>
              <c:strCache>
                <c:ptCount val="8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</c:strCache>
            </c:strRef>
          </c:cat>
          <c:val>
            <c:numRef>
              <c:f>Tabelle1!$D$2:$D$9</c:f>
              <c:numCache>
                <c:formatCode>General</c:formatCode>
                <c:ptCount val="8"/>
                <c:pt idx="0">
                  <c:v>22</c:v>
                </c:pt>
                <c:pt idx="1">
                  <c:v>7</c:v>
                </c:pt>
                <c:pt idx="2">
                  <c:v>5</c:v>
                </c:pt>
                <c:pt idx="3">
                  <c:v>9</c:v>
                </c:pt>
                <c:pt idx="4">
                  <c:v>15</c:v>
                </c:pt>
                <c:pt idx="5">
                  <c:v>16</c:v>
                </c:pt>
                <c:pt idx="6">
                  <c:v>4</c:v>
                </c:pt>
                <c:pt idx="7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52-40D1-A784-A41AFBDA9F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83173071"/>
        <c:axId val="783178479"/>
      </c:barChart>
      <c:catAx>
        <c:axId val="783173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8479"/>
        <c:crossesAt val="0"/>
        <c:auto val="1"/>
        <c:lblAlgn val="ctr"/>
        <c:lblOffset val="100"/>
        <c:noMultiLvlLbl val="0"/>
      </c:catAx>
      <c:valAx>
        <c:axId val="783178479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831730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>
          <a:solidFill>
            <a:schemeClr val="accent1"/>
          </a:solidFill>
        </a:defRPr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0.25909</cdr:x>
      <cdr:y>0.20889</cdr:y>
    </cdr:from>
    <cdr:to>
      <cdr:x>0.40645</cdr:x>
      <cdr:y>0.54301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6D33A325-F3F7-AABD-6930-9ED71D9DE08E}"/>
            </a:ext>
          </a:extLst>
        </cdr:cNvPr>
        <cdr:cNvSpPr txBox="1"/>
      </cdr:nvSpPr>
      <cdr:spPr>
        <a:xfrm xmlns:a="http://schemas.openxmlformats.org/drawingml/2006/main">
          <a:off x="1576114" y="551804"/>
          <a:ext cx="896470" cy="8826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 anchor="ctr"/>
        <a:lstStyle xmlns:a="http://schemas.openxmlformats.org/drawingml/2006/main"/>
        <a:p xmlns:a="http://schemas.openxmlformats.org/drawingml/2006/main">
          <a:pPr algn="ctr"/>
          <a:r>
            <a:rPr lang="de-DE" sz="2000" dirty="0">
              <a:solidFill>
                <a:schemeClr val="accent1"/>
              </a:solidFill>
            </a:rPr>
            <a:t>000</a:t>
          </a:r>
        </a:p>
      </cdr:txBody>
    </cdr:sp>
  </cdr:relSizeAnchor>
  <cdr:relSizeAnchor xmlns:cdr="http://schemas.openxmlformats.org/drawingml/2006/chartDrawing">
    <cdr:from>
      <cdr:x>0.56856</cdr:x>
      <cdr:y>0.14118</cdr:y>
    </cdr:from>
    <cdr:to>
      <cdr:x>0.76455</cdr:x>
      <cdr:y>0.60721</cdr:y>
    </cdr:to>
    <cdr:sp macro="" textlink="">
      <cdr:nvSpPr>
        <cdr:cNvPr id="3" name="Textfeld 1">
          <a:extLst xmlns:a="http://schemas.openxmlformats.org/drawingml/2006/main">
            <a:ext uri="{FF2B5EF4-FFF2-40B4-BE49-F238E27FC236}">
              <a16:creationId xmlns:a16="http://schemas.microsoft.com/office/drawing/2014/main" id="{A7A8DD9D-8EB5-951E-E0BE-166745CEF398}"/>
            </a:ext>
          </a:extLst>
        </cdr:cNvPr>
        <cdr:cNvSpPr txBox="1"/>
      </cdr:nvSpPr>
      <cdr:spPr>
        <a:xfrm xmlns:a="http://schemas.openxmlformats.org/drawingml/2006/main">
          <a:off x="3458702" y="372941"/>
          <a:ext cx="1192306" cy="12310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de-DE" sz="2000" dirty="0">
              <a:solidFill>
                <a:schemeClr val="bg1"/>
              </a:solidFill>
            </a:rPr>
            <a:t>000</a:t>
          </a:r>
        </a:p>
      </cdr:txBody>
    </cdr:sp>
  </cdr:relSizeAnchor>
  <cdr:relSizeAnchor xmlns:cdr="http://schemas.openxmlformats.org/drawingml/2006/chartDrawing">
    <cdr:from>
      <cdr:x>0.44919</cdr:x>
      <cdr:y>0.37611</cdr:y>
    </cdr:from>
    <cdr:to>
      <cdr:x>0.52091</cdr:x>
      <cdr:y>0.37611</cdr:y>
    </cdr:to>
    <cdr:cxnSp macro="">
      <cdr:nvCxnSpPr>
        <cdr:cNvPr id="5" name="Gerade Verbindung mit Pfeil 4">
          <a:extLst xmlns:a="http://schemas.openxmlformats.org/drawingml/2006/main">
            <a:ext uri="{FF2B5EF4-FFF2-40B4-BE49-F238E27FC236}">
              <a16:creationId xmlns:a16="http://schemas.microsoft.com/office/drawing/2014/main" id="{E71E424F-BCAC-CB30-9AAF-9CD19086500B}"/>
            </a:ext>
          </a:extLst>
        </cdr:cNvPr>
        <cdr:cNvCxnSpPr/>
      </cdr:nvCxnSpPr>
      <cdr:spPr>
        <a:xfrm xmlns:a="http://schemas.openxmlformats.org/drawingml/2006/main">
          <a:off x="2732560" y="993532"/>
          <a:ext cx="436277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 w="med" len="sm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0.25909</cdr:x>
      <cdr:y>0.20889</cdr:y>
    </cdr:from>
    <cdr:to>
      <cdr:x>0.40645</cdr:x>
      <cdr:y>0.54301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6D33A325-F3F7-AABD-6930-9ED71D9DE08E}"/>
            </a:ext>
          </a:extLst>
        </cdr:cNvPr>
        <cdr:cNvSpPr txBox="1"/>
      </cdr:nvSpPr>
      <cdr:spPr>
        <a:xfrm xmlns:a="http://schemas.openxmlformats.org/drawingml/2006/main">
          <a:off x="1576114" y="551804"/>
          <a:ext cx="896470" cy="8826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 anchor="ctr"/>
        <a:lstStyle xmlns:a="http://schemas.openxmlformats.org/drawingml/2006/main"/>
        <a:p xmlns:a="http://schemas.openxmlformats.org/drawingml/2006/main">
          <a:pPr algn="ctr"/>
          <a:r>
            <a:rPr lang="de-DE" sz="2000" dirty="0">
              <a:solidFill>
                <a:schemeClr val="accent1"/>
              </a:solidFill>
            </a:rPr>
            <a:t>000</a:t>
          </a:r>
        </a:p>
      </cdr:txBody>
    </cdr:sp>
  </cdr:relSizeAnchor>
  <cdr:relSizeAnchor xmlns:cdr="http://schemas.openxmlformats.org/drawingml/2006/chartDrawing">
    <cdr:from>
      <cdr:x>0.56856</cdr:x>
      <cdr:y>0.14118</cdr:y>
    </cdr:from>
    <cdr:to>
      <cdr:x>0.76455</cdr:x>
      <cdr:y>0.60721</cdr:y>
    </cdr:to>
    <cdr:sp macro="" textlink="">
      <cdr:nvSpPr>
        <cdr:cNvPr id="3" name="Textfeld 1">
          <a:extLst xmlns:a="http://schemas.openxmlformats.org/drawingml/2006/main">
            <a:ext uri="{FF2B5EF4-FFF2-40B4-BE49-F238E27FC236}">
              <a16:creationId xmlns:a16="http://schemas.microsoft.com/office/drawing/2014/main" id="{A7A8DD9D-8EB5-951E-E0BE-166745CEF398}"/>
            </a:ext>
          </a:extLst>
        </cdr:cNvPr>
        <cdr:cNvSpPr txBox="1"/>
      </cdr:nvSpPr>
      <cdr:spPr>
        <a:xfrm xmlns:a="http://schemas.openxmlformats.org/drawingml/2006/main">
          <a:off x="3458702" y="372941"/>
          <a:ext cx="1192306" cy="12310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 anchor="ctr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de-DE" sz="2000" dirty="0">
              <a:solidFill>
                <a:schemeClr val="bg1"/>
              </a:solidFill>
            </a:rPr>
            <a:t>000</a:t>
          </a:r>
        </a:p>
      </cdr:txBody>
    </cdr:sp>
  </cdr:relSizeAnchor>
  <cdr:relSizeAnchor xmlns:cdr="http://schemas.openxmlformats.org/drawingml/2006/chartDrawing">
    <cdr:from>
      <cdr:x>0.44919</cdr:x>
      <cdr:y>0.37611</cdr:y>
    </cdr:from>
    <cdr:to>
      <cdr:x>0.52091</cdr:x>
      <cdr:y>0.37611</cdr:y>
    </cdr:to>
    <cdr:cxnSp macro="">
      <cdr:nvCxnSpPr>
        <cdr:cNvPr id="5" name="Gerade Verbindung mit Pfeil 4">
          <a:extLst xmlns:a="http://schemas.openxmlformats.org/drawingml/2006/main">
            <a:ext uri="{FF2B5EF4-FFF2-40B4-BE49-F238E27FC236}">
              <a16:creationId xmlns:a16="http://schemas.microsoft.com/office/drawing/2014/main" id="{E71E424F-BCAC-CB30-9AAF-9CD19086500B}"/>
            </a:ext>
          </a:extLst>
        </cdr:cNvPr>
        <cdr:cNvCxnSpPr/>
      </cdr:nvCxnSpPr>
      <cdr:spPr>
        <a:xfrm xmlns:a="http://schemas.openxmlformats.org/drawingml/2006/main">
          <a:off x="2732560" y="993532"/>
          <a:ext cx="436277" cy="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 w="med" len="sm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448504C-E088-2113-E674-5882ED8832A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7E9AE5-7BFC-A3C4-561E-F2CE221065A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E7DCB-3558-4899-A00E-ECEBB7438BD1}" type="datetimeFigureOut">
              <a:rPr lang="de-DE" smtClean="0"/>
              <a:t>28.05.26</a:t>
            </a:fld>
            <a:endParaRPr lang="de-D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D73F86-E841-90B2-D78A-FDD86304B2A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D8333-7862-5A4D-C3B4-C6CEC303ED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69B75-78C2-4F61-8FBF-D4E495C91C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9488256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>
              <a:latin typeface="Optimist PPT" panose="020B05040101010101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7AF5E-8F06-46AF-90CA-9055D3E2648C}" type="datetimeFigureOut">
              <a:rPr lang="de-DE" smtClean="0">
                <a:latin typeface="Optimist PPT" panose="020B0504010101010104" pitchFamily="34" charset="0"/>
              </a:rPr>
              <a:t>28.05.26</a:t>
            </a:fld>
            <a:endParaRPr lang="de-DE">
              <a:latin typeface="Optimist PPT" panose="020B0504010101010104" pitchFamily="34" charset="0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>
              <a:latin typeface="Optimist PPT" panose="020B0504010101010104" pitchFamily="34" charset="0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>
              <a:latin typeface="Optimist PPT" panose="020B05040101010101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FD017-6CE2-4BD4-B1A3-398763069129}" type="slidenum">
              <a:rPr lang="de-DE" smtClean="0">
                <a:latin typeface="Optimist PPT" panose="020B0504010101010104" pitchFamily="34" charset="0"/>
              </a:rPr>
              <a:t>‹Nr.›</a:t>
            </a:fld>
            <a:endParaRPr lang="de-DE">
              <a:latin typeface="Optimist PPT" panose="020B05040101010101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832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fik 21">
            <a:extLst>
              <a:ext uri="{FF2B5EF4-FFF2-40B4-BE49-F238E27FC236}">
                <a16:creationId xmlns:a16="http://schemas.microsoft.com/office/drawing/2014/main" id="{FA0A3E34-1C23-600B-65AE-16F0399CF6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26" y="6412757"/>
            <a:ext cx="1188000" cy="3564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7B2BC6D6-C233-C8A6-E6A2-1124943E26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33500" y="2500312"/>
            <a:ext cx="9525000" cy="1857375"/>
          </a:xfrm>
          <a:prstGeom prst="rect">
            <a:avLst/>
          </a:prstGeom>
        </p:spPr>
      </p:pic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DCD9D6C4-CA6B-C5F4-C5EA-08C554BD974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" y="2"/>
            <a:ext cx="12191997" cy="6857998"/>
          </a:xfrm>
          <a:custGeom>
            <a:avLst/>
            <a:gdLst>
              <a:gd name="csX0" fmla="*/ 6081501 w 12191997"/>
              <a:gd name="csY0" fmla="*/ 6708288 h 6857998"/>
              <a:gd name="csX1" fmla="*/ 6089996 w 12191997"/>
              <a:gd name="csY1" fmla="*/ 6708525 h 6857998"/>
              <a:gd name="csX2" fmla="*/ 6101994 w 12191997"/>
              <a:gd name="csY2" fmla="*/ 6710188 h 6857998"/>
              <a:gd name="csX3" fmla="*/ 6112924 w 12191997"/>
              <a:gd name="csY3" fmla="*/ 6721176 h 6857998"/>
              <a:gd name="csX4" fmla="*/ 6106865 w 12191997"/>
              <a:gd name="csY4" fmla="*/ 6748199 h 6857998"/>
              <a:gd name="csX5" fmla="*/ 6089699 w 12191997"/>
              <a:gd name="csY5" fmla="*/ 6752832 h 6857998"/>
              <a:gd name="csX6" fmla="*/ 6081501 w 12191997"/>
              <a:gd name="csY6" fmla="*/ 6753129 h 6857998"/>
              <a:gd name="csX7" fmla="*/ 6081501 w 12191997"/>
              <a:gd name="csY7" fmla="*/ 6730679 h 6857998"/>
              <a:gd name="csX8" fmla="*/ 5948734 w 12191997"/>
              <a:gd name="csY8" fmla="*/ 6707872 h 6857998"/>
              <a:gd name="csX9" fmla="*/ 5966376 w 12191997"/>
              <a:gd name="csY9" fmla="*/ 6726521 h 6857998"/>
              <a:gd name="csX10" fmla="*/ 5953902 w 12191997"/>
              <a:gd name="csY10" fmla="*/ 6751941 h 6857998"/>
              <a:gd name="csX11" fmla="*/ 5944576 w 12191997"/>
              <a:gd name="csY11" fmla="*/ 6753248 h 6857998"/>
              <a:gd name="csX12" fmla="*/ 5935250 w 12191997"/>
              <a:gd name="csY12" fmla="*/ 6751882 h 6857998"/>
              <a:gd name="csX13" fmla="*/ 5922895 w 12191997"/>
              <a:gd name="csY13" fmla="*/ 6726581 h 6857998"/>
              <a:gd name="csX14" fmla="*/ 5939527 w 12191997"/>
              <a:gd name="csY14" fmla="*/ 6708050 h 6857998"/>
              <a:gd name="csX15" fmla="*/ 5948734 w 12191997"/>
              <a:gd name="csY15" fmla="*/ 6707872 h 6857998"/>
              <a:gd name="csX16" fmla="*/ 6192491 w 12191997"/>
              <a:gd name="csY16" fmla="*/ 6698311 h 6857998"/>
              <a:gd name="csX17" fmla="*/ 6192491 w 12191997"/>
              <a:gd name="csY17" fmla="*/ 6730680 h 6857998"/>
              <a:gd name="csX18" fmla="*/ 6192491 w 12191997"/>
              <a:gd name="csY18" fmla="*/ 6763049 h 6857998"/>
              <a:gd name="csX19" fmla="*/ 6198431 w 12191997"/>
              <a:gd name="csY19" fmla="*/ 6763049 h 6857998"/>
              <a:gd name="csX20" fmla="*/ 6204372 w 12191997"/>
              <a:gd name="csY20" fmla="*/ 6763049 h 6857998"/>
              <a:gd name="csX21" fmla="*/ 6204490 w 12191997"/>
              <a:gd name="csY21" fmla="*/ 6739945 h 6857998"/>
              <a:gd name="csX22" fmla="*/ 6204669 w 12191997"/>
              <a:gd name="csY22" fmla="*/ 6716841 h 6857998"/>
              <a:gd name="csX23" fmla="*/ 6220410 w 12191997"/>
              <a:gd name="csY23" fmla="*/ 6739945 h 6857998"/>
              <a:gd name="csX24" fmla="*/ 6236151 w 12191997"/>
              <a:gd name="csY24" fmla="*/ 6762989 h 6857998"/>
              <a:gd name="csX25" fmla="*/ 6241972 w 12191997"/>
              <a:gd name="csY25" fmla="*/ 6763049 h 6857998"/>
              <a:gd name="csX26" fmla="*/ 6247734 w 12191997"/>
              <a:gd name="csY26" fmla="*/ 6763049 h 6857998"/>
              <a:gd name="csX27" fmla="*/ 6247734 w 12191997"/>
              <a:gd name="csY27" fmla="*/ 6730680 h 6857998"/>
              <a:gd name="csX28" fmla="*/ 6247734 w 12191997"/>
              <a:gd name="csY28" fmla="*/ 6698311 h 6857998"/>
              <a:gd name="csX29" fmla="*/ 6242091 w 12191997"/>
              <a:gd name="csY29" fmla="*/ 6698311 h 6857998"/>
              <a:gd name="csX30" fmla="*/ 6236448 w 12191997"/>
              <a:gd name="csY30" fmla="*/ 6698311 h 6857998"/>
              <a:gd name="csX31" fmla="*/ 6236448 w 12191997"/>
              <a:gd name="csY31" fmla="*/ 6721177 h 6857998"/>
              <a:gd name="csX32" fmla="*/ 6236032 w 12191997"/>
              <a:gd name="csY32" fmla="*/ 6744043 h 6857998"/>
              <a:gd name="csX33" fmla="*/ 6219934 w 12191997"/>
              <a:gd name="csY33" fmla="*/ 6721177 h 6857998"/>
              <a:gd name="csX34" fmla="*/ 6204312 w 12191997"/>
              <a:gd name="csY34" fmla="*/ 6698311 h 6857998"/>
              <a:gd name="csX35" fmla="*/ 6198372 w 12191997"/>
              <a:gd name="csY35" fmla="*/ 6698311 h 6857998"/>
              <a:gd name="csX36" fmla="*/ 6152459 w 12191997"/>
              <a:gd name="csY36" fmla="*/ 6698311 h 6857998"/>
              <a:gd name="csX37" fmla="*/ 6152459 w 12191997"/>
              <a:gd name="csY37" fmla="*/ 6730680 h 6857998"/>
              <a:gd name="csX38" fmla="*/ 6152459 w 12191997"/>
              <a:gd name="csY38" fmla="*/ 6763049 h 6857998"/>
              <a:gd name="csX39" fmla="*/ 6158102 w 12191997"/>
              <a:gd name="csY39" fmla="*/ 6763049 h 6857998"/>
              <a:gd name="csX40" fmla="*/ 6163746 w 12191997"/>
              <a:gd name="csY40" fmla="*/ 6763049 h 6857998"/>
              <a:gd name="csX41" fmla="*/ 6163746 w 12191997"/>
              <a:gd name="csY41" fmla="*/ 6730680 h 6857998"/>
              <a:gd name="csX42" fmla="*/ 6163746 w 12191997"/>
              <a:gd name="csY42" fmla="*/ 6698311 h 6857998"/>
              <a:gd name="csX43" fmla="*/ 6158102 w 12191997"/>
              <a:gd name="csY43" fmla="*/ 6698311 h 6857998"/>
              <a:gd name="csX44" fmla="*/ 6004225 w 12191997"/>
              <a:gd name="csY44" fmla="*/ 6698311 h 6857998"/>
              <a:gd name="csX45" fmla="*/ 6004225 w 12191997"/>
              <a:gd name="csY45" fmla="*/ 6730680 h 6857998"/>
              <a:gd name="csX46" fmla="*/ 6004225 w 12191997"/>
              <a:gd name="csY46" fmla="*/ 6763049 h 6857998"/>
              <a:gd name="csX47" fmla="*/ 6025015 w 12191997"/>
              <a:gd name="csY47" fmla="*/ 6763049 h 6857998"/>
              <a:gd name="csX48" fmla="*/ 6045805 w 12191997"/>
              <a:gd name="csY48" fmla="*/ 6763049 h 6857998"/>
              <a:gd name="csX49" fmla="*/ 6045805 w 12191997"/>
              <a:gd name="csY49" fmla="*/ 6758000 h 6857998"/>
              <a:gd name="csX50" fmla="*/ 6045805 w 12191997"/>
              <a:gd name="csY50" fmla="*/ 6752952 h 6857998"/>
              <a:gd name="csX51" fmla="*/ 6030659 w 12191997"/>
              <a:gd name="csY51" fmla="*/ 6752952 h 6857998"/>
              <a:gd name="csX52" fmla="*/ 6015511 w 12191997"/>
              <a:gd name="csY52" fmla="*/ 6752952 h 6857998"/>
              <a:gd name="csX53" fmla="*/ 6015511 w 12191997"/>
              <a:gd name="csY53" fmla="*/ 6725631 h 6857998"/>
              <a:gd name="csX54" fmla="*/ 6015511 w 12191997"/>
              <a:gd name="csY54" fmla="*/ 6698311 h 6857998"/>
              <a:gd name="csX55" fmla="*/ 6009868 w 12191997"/>
              <a:gd name="csY55" fmla="*/ 6698311 h 6857998"/>
              <a:gd name="csX56" fmla="*/ 5830967 w 12191997"/>
              <a:gd name="csY56" fmla="*/ 6698311 h 6857998"/>
              <a:gd name="csX57" fmla="*/ 5830967 w 12191997"/>
              <a:gd name="csY57" fmla="*/ 6730680 h 6857998"/>
              <a:gd name="csX58" fmla="*/ 5830967 w 12191997"/>
              <a:gd name="csY58" fmla="*/ 6763049 h 6857998"/>
              <a:gd name="csX59" fmla="*/ 5836610 w 12191997"/>
              <a:gd name="csY59" fmla="*/ 6763049 h 6857998"/>
              <a:gd name="csX60" fmla="*/ 5842253 w 12191997"/>
              <a:gd name="csY60" fmla="*/ 6763049 h 6857998"/>
              <a:gd name="csX61" fmla="*/ 5842253 w 12191997"/>
              <a:gd name="csY61" fmla="*/ 6749091 h 6857998"/>
              <a:gd name="csX62" fmla="*/ 5842253 w 12191997"/>
              <a:gd name="csY62" fmla="*/ 6735134 h 6857998"/>
              <a:gd name="csX63" fmla="*/ 5857993 w 12191997"/>
              <a:gd name="csY63" fmla="*/ 6735134 h 6857998"/>
              <a:gd name="csX64" fmla="*/ 5873735 w 12191997"/>
              <a:gd name="csY64" fmla="*/ 6735134 h 6857998"/>
              <a:gd name="csX65" fmla="*/ 5873735 w 12191997"/>
              <a:gd name="csY65" fmla="*/ 6749091 h 6857998"/>
              <a:gd name="csX66" fmla="*/ 5873735 w 12191997"/>
              <a:gd name="csY66" fmla="*/ 6763049 h 6857998"/>
              <a:gd name="csX67" fmla="*/ 5879674 w 12191997"/>
              <a:gd name="csY67" fmla="*/ 6763049 h 6857998"/>
              <a:gd name="csX68" fmla="*/ 5885615 w 12191997"/>
              <a:gd name="csY68" fmla="*/ 6763049 h 6857998"/>
              <a:gd name="csX69" fmla="*/ 5885615 w 12191997"/>
              <a:gd name="csY69" fmla="*/ 6730680 h 6857998"/>
              <a:gd name="csX70" fmla="*/ 5885615 w 12191997"/>
              <a:gd name="csY70" fmla="*/ 6698311 h 6857998"/>
              <a:gd name="csX71" fmla="*/ 5879674 w 12191997"/>
              <a:gd name="csY71" fmla="*/ 6698311 h 6857998"/>
              <a:gd name="csX72" fmla="*/ 5873735 w 12191997"/>
              <a:gd name="csY72" fmla="*/ 6698311 h 6857998"/>
              <a:gd name="csX73" fmla="*/ 5873735 w 12191997"/>
              <a:gd name="csY73" fmla="*/ 6711674 h 6857998"/>
              <a:gd name="csX74" fmla="*/ 5873735 w 12191997"/>
              <a:gd name="csY74" fmla="*/ 6725037 h 6857998"/>
              <a:gd name="csX75" fmla="*/ 5857993 w 12191997"/>
              <a:gd name="csY75" fmla="*/ 6725037 h 6857998"/>
              <a:gd name="csX76" fmla="*/ 5842253 w 12191997"/>
              <a:gd name="csY76" fmla="*/ 6725037 h 6857998"/>
              <a:gd name="csX77" fmla="*/ 5842253 w 12191997"/>
              <a:gd name="csY77" fmla="*/ 6711674 h 6857998"/>
              <a:gd name="csX78" fmla="*/ 5842253 w 12191997"/>
              <a:gd name="csY78" fmla="*/ 6698311 h 6857998"/>
              <a:gd name="csX79" fmla="*/ 5836610 w 12191997"/>
              <a:gd name="csY79" fmla="*/ 6698311 h 6857998"/>
              <a:gd name="csX80" fmla="*/ 6070215 w 12191997"/>
              <a:gd name="csY80" fmla="*/ 6698310 h 6857998"/>
              <a:gd name="csX81" fmla="*/ 6070215 w 12191997"/>
              <a:gd name="csY81" fmla="*/ 6730738 h 6857998"/>
              <a:gd name="csX82" fmla="*/ 6070215 w 12191997"/>
              <a:gd name="csY82" fmla="*/ 6763166 h 6857998"/>
              <a:gd name="csX83" fmla="*/ 6084948 w 12191997"/>
              <a:gd name="csY83" fmla="*/ 6762869 h 6857998"/>
              <a:gd name="csX84" fmla="*/ 6110904 w 12191997"/>
              <a:gd name="csY84" fmla="*/ 6758415 h 6857998"/>
              <a:gd name="csX85" fmla="*/ 6125517 w 12191997"/>
              <a:gd name="csY85" fmla="*/ 6741072 h 6857998"/>
              <a:gd name="csX86" fmla="*/ 6125636 w 12191997"/>
              <a:gd name="csY86" fmla="*/ 6720582 h 6857998"/>
              <a:gd name="csX87" fmla="*/ 6109716 w 12191997"/>
              <a:gd name="csY87" fmla="*/ 6702170 h 6857998"/>
              <a:gd name="csX88" fmla="*/ 6083283 w 12191997"/>
              <a:gd name="csY88" fmla="*/ 6698310 h 6857998"/>
              <a:gd name="csX89" fmla="*/ 6297839 w 12191997"/>
              <a:gd name="csY89" fmla="*/ 6698073 h 6857998"/>
              <a:gd name="csX90" fmla="*/ 6282573 w 12191997"/>
              <a:gd name="csY90" fmla="*/ 6706626 h 6857998"/>
              <a:gd name="csX91" fmla="*/ 6272950 w 12191997"/>
              <a:gd name="csY91" fmla="*/ 6730383 h 6857998"/>
              <a:gd name="csX92" fmla="*/ 6276514 w 12191997"/>
              <a:gd name="csY92" fmla="*/ 6746359 h 6857998"/>
              <a:gd name="csX93" fmla="*/ 6331340 w 12191997"/>
              <a:gd name="csY93" fmla="*/ 6754734 h 6857998"/>
              <a:gd name="csX94" fmla="*/ 6340844 w 12191997"/>
              <a:gd name="csY94" fmla="*/ 6731393 h 6857998"/>
              <a:gd name="csX95" fmla="*/ 6340844 w 12191997"/>
              <a:gd name="csY95" fmla="*/ 6728007 h 6857998"/>
              <a:gd name="csX96" fmla="*/ 6323618 w 12191997"/>
              <a:gd name="csY96" fmla="*/ 6728007 h 6857998"/>
              <a:gd name="csX97" fmla="*/ 6306392 w 12191997"/>
              <a:gd name="csY97" fmla="*/ 6728007 h 6857998"/>
              <a:gd name="csX98" fmla="*/ 6306392 w 12191997"/>
              <a:gd name="csY98" fmla="*/ 6733055 h 6857998"/>
              <a:gd name="csX99" fmla="*/ 6306392 w 12191997"/>
              <a:gd name="csY99" fmla="*/ 6738104 h 6857998"/>
              <a:gd name="csX100" fmla="*/ 6317144 w 12191997"/>
              <a:gd name="csY100" fmla="*/ 6738104 h 6857998"/>
              <a:gd name="csX101" fmla="*/ 6327836 w 12191997"/>
              <a:gd name="csY101" fmla="*/ 6738104 h 6857998"/>
              <a:gd name="csX102" fmla="*/ 6327479 w 12191997"/>
              <a:gd name="csY102" fmla="*/ 6739410 h 6857998"/>
              <a:gd name="csX103" fmla="*/ 6310907 w 12191997"/>
              <a:gd name="csY103" fmla="*/ 6753605 h 6857998"/>
              <a:gd name="csX104" fmla="*/ 6296710 w 12191997"/>
              <a:gd name="csY104" fmla="*/ 6751408 h 6857998"/>
              <a:gd name="csX105" fmla="*/ 6287741 w 12191997"/>
              <a:gd name="csY105" fmla="*/ 6719276 h 6857998"/>
              <a:gd name="csX106" fmla="*/ 6297958 w 12191997"/>
              <a:gd name="csY106" fmla="*/ 6709417 h 6857998"/>
              <a:gd name="csX107" fmla="*/ 6307283 w 12191997"/>
              <a:gd name="csY107" fmla="*/ 6707576 h 6857998"/>
              <a:gd name="csX108" fmla="*/ 6323262 w 12191997"/>
              <a:gd name="csY108" fmla="*/ 6713812 h 6857998"/>
              <a:gd name="csX109" fmla="*/ 6326826 w 12191997"/>
              <a:gd name="csY109" fmla="*/ 6717316 h 6857998"/>
              <a:gd name="csX110" fmla="*/ 6331281 w 12191997"/>
              <a:gd name="csY110" fmla="*/ 6714406 h 6857998"/>
              <a:gd name="csX111" fmla="*/ 6335914 w 12191997"/>
              <a:gd name="csY111" fmla="*/ 6710961 h 6857998"/>
              <a:gd name="csX112" fmla="*/ 6325400 w 12191997"/>
              <a:gd name="csY112" fmla="*/ 6701340 h 6857998"/>
              <a:gd name="csX113" fmla="*/ 6297839 w 12191997"/>
              <a:gd name="csY113" fmla="*/ 6698073 h 6857998"/>
              <a:gd name="csX114" fmla="*/ 5953664 w 12191997"/>
              <a:gd name="csY114" fmla="*/ 6698013 h 6857998"/>
              <a:gd name="csX115" fmla="*/ 5935132 w 12191997"/>
              <a:gd name="csY115" fmla="*/ 6698072 h 6857998"/>
              <a:gd name="csX116" fmla="*/ 5911313 w 12191997"/>
              <a:gd name="csY116" fmla="*/ 6721770 h 6857998"/>
              <a:gd name="csX117" fmla="*/ 5911372 w 12191997"/>
              <a:gd name="csY117" fmla="*/ 6739528 h 6857998"/>
              <a:gd name="csX118" fmla="*/ 5944576 w 12191997"/>
              <a:gd name="csY118" fmla="*/ 6764236 h 6857998"/>
              <a:gd name="csX119" fmla="*/ 5978850 w 12191997"/>
              <a:gd name="csY119" fmla="*/ 6730976 h 6857998"/>
              <a:gd name="csX120" fmla="*/ 5969525 w 12191997"/>
              <a:gd name="csY120" fmla="*/ 6706862 h 6857998"/>
              <a:gd name="csX121" fmla="*/ 5953664 w 12191997"/>
              <a:gd name="csY121" fmla="*/ 6698013 h 6857998"/>
              <a:gd name="csX122" fmla="*/ 6020358 w 12191997"/>
              <a:gd name="csY122" fmla="*/ 6568171 h 6857998"/>
              <a:gd name="csX123" fmla="*/ 6020358 w 12191997"/>
              <a:gd name="csY123" fmla="*/ 6570590 h 6857998"/>
              <a:gd name="csX124" fmla="*/ 6011499 w 12191997"/>
              <a:gd name="csY124" fmla="*/ 6570590 h 6857998"/>
              <a:gd name="csX125" fmla="*/ 6011855 w 12191997"/>
              <a:gd name="csY125" fmla="*/ 6578430 h 6857998"/>
              <a:gd name="csX126" fmla="*/ 6057533 w 12191997"/>
              <a:gd name="csY126" fmla="*/ 6638001 h 6857998"/>
              <a:gd name="csX127" fmla="*/ 6092304 w 12191997"/>
              <a:gd name="csY127" fmla="*/ 6640941 h 6857998"/>
              <a:gd name="csX128" fmla="*/ 6100739 w 12191997"/>
              <a:gd name="csY128" fmla="*/ 6637532 h 6857998"/>
              <a:gd name="csX129" fmla="*/ 6116806 w 12191997"/>
              <a:gd name="csY129" fmla="*/ 6634591 h 6857998"/>
              <a:gd name="csX130" fmla="*/ 6159733 w 12191997"/>
              <a:gd name="csY130" fmla="*/ 6572252 h 6857998"/>
              <a:gd name="csX131" fmla="*/ 6159733 w 12191997"/>
              <a:gd name="csY131" fmla="*/ 6568171 h 6857998"/>
              <a:gd name="csX132" fmla="*/ 6129882 w 12191997"/>
              <a:gd name="csY132" fmla="*/ 6568171 h 6857998"/>
              <a:gd name="csX133" fmla="*/ 6129882 w 12191997"/>
              <a:gd name="csY133" fmla="*/ 6570590 h 6857998"/>
              <a:gd name="csX134" fmla="*/ 6121150 w 12191997"/>
              <a:gd name="csY134" fmla="*/ 6570590 h 6857998"/>
              <a:gd name="csX135" fmla="*/ 6120794 w 12191997"/>
              <a:gd name="csY135" fmla="*/ 6576648 h 6857998"/>
              <a:gd name="csX136" fmla="*/ 6116874 w 12191997"/>
              <a:gd name="csY136" fmla="*/ 6593456 h 6857998"/>
              <a:gd name="csX137" fmla="*/ 6104164 w 12191997"/>
              <a:gd name="csY137" fmla="*/ 6607940 h 6857998"/>
              <a:gd name="csX138" fmla="*/ 6092840 w 12191997"/>
              <a:gd name="csY138" fmla="*/ 6612491 h 6857998"/>
              <a:gd name="csX139" fmla="*/ 6089443 w 12191997"/>
              <a:gd name="csY139" fmla="*/ 6613415 h 6857998"/>
              <a:gd name="csX140" fmla="*/ 6062034 w 12191997"/>
              <a:gd name="csY140" fmla="*/ 6602377 h 6857998"/>
              <a:gd name="csX141" fmla="*/ 6050206 w 12191997"/>
              <a:gd name="csY141" fmla="*/ 6572252 h 6857998"/>
              <a:gd name="csX142" fmla="*/ 6050206 w 12191997"/>
              <a:gd name="csY142" fmla="*/ 6568171 h 6857998"/>
              <a:gd name="csX143" fmla="*/ 5558724 w 12191997"/>
              <a:gd name="csY143" fmla="*/ 6459755 h 6857998"/>
              <a:gd name="csX144" fmla="*/ 5582544 w 12191997"/>
              <a:gd name="csY144" fmla="*/ 6460527 h 6857998"/>
              <a:gd name="csX145" fmla="*/ 5606350 w 12191997"/>
              <a:gd name="csY145" fmla="*/ 6484902 h 6857998"/>
              <a:gd name="csX146" fmla="*/ 5607642 w 12191997"/>
              <a:gd name="csY146" fmla="*/ 6488166 h 6857998"/>
              <a:gd name="csX147" fmla="*/ 5608968 w 12191997"/>
              <a:gd name="csY147" fmla="*/ 6497365 h 6857998"/>
              <a:gd name="csX148" fmla="*/ 5608866 w 12191997"/>
              <a:gd name="csY148" fmla="*/ 6499154 h 6857998"/>
              <a:gd name="csX149" fmla="*/ 5600963 w 12191997"/>
              <a:gd name="csY149" fmla="*/ 6519189 h 6857998"/>
              <a:gd name="csX150" fmla="*/ 5595161 w 12191997"/>
              <a:gd name="csY150" fmla="*/ 6526773 h 6857998"/>
              <a:gd name="csX151" fmla="*/ 5570490 w 12191997"/>
              <a:gd name="csY151" fmla="*/ 6536693 h 6857998"/>
              <a:gd name="csX152" fmla="*/ 5542535 w 12191997"/>
              <a:gd name="csY152" fmla="*/ 6525434 h 6857998"/>
              <a:gd name="csX153" fmla="*/ 5533265 w 12191997"/>
              <a:gd name="csY153" fmla="*/ 6501825 h 6857998"/>
              <a:gd name="csX154" fmla="*/ 5531032 w 12191997"/>
              <a:gd name="csY154" fmla="*/ 6494265 h 6857998"/>
              <a:gd name="csX155" fmla="*/ 5540132 w 12191997"/>
              <a:gd name="csY155" fmla="*/ 6471159 h 6857998"/>
              <a:gd name="csX156" fmla="*/ 6328014 w 12191997"/>
              <a:gd name="csY156" fmla="*/ 6459458 h 6857998"/>
              <a:gd name="csX157" fmla="*/ 6357061 w 12191997"/>
              <a:gd name="csY157" fmla="*/ 6488561 h 6857998"/>
              <a:gd name="csX158" fmla="*/ 6356764 w 12191997"/>
              <a:gd name="csY158" fmla="*/ 6511664 h 6857998"/>
              <a:gd name="csX159" fmla="*/ 6347274 w 12191997"/>
              <a:gd name="csY159" fmla="*/ 6528688 h 6857998"/>
              <a:gd name="csX160" fmla="*/ 6341154 w 12191997"/>
              <a:gd name="csY160" fmla="*/ 6532609 h 6857998"/>
              <a:gd name="csX161" fmla="*/ 6330988 w 12191997"/>
              <a:gd name="csY161" fmla="*/ 6536694 h 6857998"/>
              <a:gd name="csX162" fmla="*/ 6291203 w 12191997"/>
              <a:gd name="csY162" fmla="*/ 6495310 h 6857998"/>
              <a:gd name="csX163" fmla="*/ 6291203 w 12191997"/>
              <a:gd name="csY163" fmla="*/ 6495092 h 6857998"/>
              <a:gd name="csX164" fmla="*/ 6303010 w 12191997"/>
              <a:gd name="csY164" fmla="*/ 6465107 h 6857998"/>
              <a:gd name="csX165" fmla="*/ 6316849 w 12191997"/>
              <a:gd name="csY165" fmla="*/ 6459590 h 6857998"/>
              <a:gd name="csX166" fmla="*/ 6612769 w 12191997"/>
              <a:gd name="csY166" fmla="*/ 6459080 h 6857998"/>
              <a:gd name="csX167" fmla="*/ 6641578 w 12191997"/>
              <a:gd name="csY167" fmla="*/ 6504456 h 6857998"/>
              <a:gd name="csX168" fmla="*/ 6624531 w 12191997"/>
              <a:gd name="csY168" fmla="*/ 6534212 h 6857998"/>
              <a:gd name="csX169" fmla="*/ 6618367 w 12191997"/>
              <a:gd name="csY169" fmla="*/ 6535780 h 6857998"/>
              <a:gd name="csX170" fmla="*/ 6594783 w 12191997"/>
              <a:gd name="csY170" fmla="*/ 6526231 h 6857998"/>
              <a:gd name="csX171" fmla="*/ 6582752 w 12191997"/>
              <a:gd name="csY171" fmla="*/ 6495337 h 6857998"/>
              <a:gd name="csX172" fmla="*/ 6582752 w 12191997"/>
              <a:gd name="csY172" fmla="*/ 6495093 h 6857998"/>
              <a:gd name="csX173" fmla="*/ 6594858 w 12191997"/>
              <a:gd name="csY173" fmla="*/ 6464283 h 6857998"/>
              <a:gd name="csX174" fmla="*/ 6607825 w 12191997"/>
              <a:gd name="csY174" fmla="*/ 6459097 h 6857998"/>
              <a:gd name="csX175" fmla="*/ 5868548 w 12191997"/>
              <a:gd name="csY175" fmla="*/ 6458804 h 6857998"/>
              <a:gd name="csX176" fmla="*/ 5881140 w 12191997"/>
              <a:gd name="csY176" fmla="*/ 6460823 h 6857998"/>
              <a:gd name="csX177" fmla="*/ 5906029 w 12191997"/>
              <a:gd name="csY177" fmla="*/ 6489332 h 6857998"/>
              <a:gd name="csX178" fmla="*/ 5904841 w 12191997"/>
              <a:gd name="csY178" fmla="*/ 6514098 h 6857998"/>
              <a:gd name="csX179" fmla="*/ 5894132 w 12191997"/>
              <a:gd name="csY179" fmla="*/ 6528150 h 6857998"/>
              <a:gd name="csX180" fmla="*/ 5872873 w 12191997"/>
              <a:gd name="csY180" fmla="*/ 6536693 h 6857998"/>
              <a:gd name="csX181" fmla="*/ 5833092 w 12191997"/>
              <a:gd name="csY181" fmla="*/ 6495310 h 6857998"/>
              <a:gd name="csX182" fmla="*/ 5833092 w 12191997"/>
              <a:gd name="csY182" fmla="*/ 6495092 h 6857998"/>
              <a:gd name="csX183" fmla="*/ 5842395 w 12191997"/>
              <a:gd name="csY183" fmla="*/ 6471467 h 6857998"/>
              <a:gd name="csX184" fmla="*/ 5848657 w 12191997"/>
              <a:gd name="csY184" fmla="*/ 6463609 h 6857998"/>
              <a:gd name="csX185" fmla="*/ 5853483 w 12191997"/>
              <a:gd name="csY185" fmla="*/ 6461685 h 6857998"/>
              <a:gd name="csX186" fmla="*/ 6080934 w 12191997"/>
              <a:gd name="csY186" fmla="*/ 6458631 h 6857998"/>
              <a:gd name="csX187" fmla="*/ 6091508 w 12191997"/>
              <a:gd name="csY187" fmla="*/ 6459760 h 6857998"/>
              <a:gd name="csX188" fmla="*/ 6119306 w 12191997"/>
              <a:gd name="csY188" fmla="*/ 6487080 h 6857998"/>
              <a:gd name="csX189" fmla="*/ 6119544 w 12191997"/>
              <a:gd name="csY189" fmla="*/ 6511431 h 6857998"/>
              <a:gd name="csX190" fmla="*/ 6109924 w 12191997"/>
              <a:gd name="csY190" fmla="*/ 6528682 h 6857998"/>
              <a:gd name="csX191" fmla="*/ 6089990 w 12191997"/>
              <a:gd name="csY191" fmla="*/ 6536693 h 6857998"/>
              <a:gd name="csX192" fmla="*/ 6050206 w 12191997"/>
              <a:gd name="csY192" fmla="*/ 6495309 h 6857998"/>
              <a:gd name="csX193" fmla="*/ 6050206 w 12191997"/>
              <a:gd name="csY193" fmla="*/ 6495092 h 6857998"/>
              <a:gd name="csX194" fmla="*/ 6061461 w 12191997"/>
              <a:gd name="csY194" fmla="*/ 6466511 h 6857998"/>
              <a:gd name="csX195" fmla="*/ 6418341 w 12191997"/>
              <a:gd name="csY195" fmla="*/ 6430888 h 6857998"/>
              <a:gd name="csX196" fmla="*/ 6418341 w 12191997"/>
              <a:gd name="csY196" fmla="*/ 6435379 h 6857998"/>
              <a:gd name="csX197" fmla="*/ 6417990 w 12191997"/>
              <a:gd name="csY197" fmla="*/ 6435379 h 6857998"/>
              <a:gd name="csX198" fmla="*/ 6403734 w 12191997"/>
              <a:gd name="csY198" fmla="*/ 6435379 h 6857998"/>
              <a:gd name="csX199" fmla="*/ 6403972 w 12191997"/>
              <a:gd name="csY199" fmla="*/ 6479448 h 6857998"/>
              <a:gd name="csX200" fmla="*/ 6405457 w 12191997"/>
              <a:gd name="csY200" fmla="*/ 6528625 h 6857998"/>
              <a:gd name="csX201" fmla="*/ 6414782 w 12191997"/>
              <a:gd name="csY201" fmla="*/ 6548165 h 6857998"/>
              <a:gd name="csX202" fmla="*/ 6446205 w 12191997"/>
              <a:gd name="csY202" fmla="*/ 6566042 h 6857998"/>
              <a:gd name="csX203" fmla="*/ 6472994 w 12191997"/>
              <a:gd name="csY203" fmla="*/ 6564854 h 6857998"/>
              <a:gd name="csX204" fmla="*/ 6489270 w 12191997"/>
              <a:gd name="csY204" fmla="*/ 6557787 h 6857998"/>
              <a:gd name="csX205" fmla="*/ 6491349 w 12191997"/>
              <a:gd name="csY205" fmla="*/ 6556540 h 6857998"/>
              <a:gd name="csX206" fmla="*/ 6491705 w 12191997"/>
              <a:gd name="csY206" fmla="*/ 6560400 h 6857998"/>
              <a:gd name="csX207" fmla="*/ 6491705 w 12191997"/>
              <a:gd name="csY207" fmla="*/ 6564261 h 6857998"/>
              <a:gd name="csX208" fmla="*/ 6506258 w 12191997"/>
              <a:gd name="csY208" fmla="*/ 6564261 h 6857998"/>
              <a:gd name="csX209" fmla="*/ 6520811 w 12191997"/>
              <a:gd name="csY209" fmla="*/ 6564261 h 6857998"/>
              <a:gd name="csX210" fmla="*/ 6520811 w 12191997"/>
              <a:gd name="csY210" fmla="*/ 6559635 h 6857998"/>
              <a:gd name="csX211" fmla="*/ 6535459 w 12191997"/>
              <a:gd name="csY211" fmla="*/ 6559635 h 6857998"/>
              <a:gd name="csX212" fmla="*/ 6535459 w 12191997"/>
              <a:gd name="csY212" fmla="*/ 6430888 h 6857998"/>
              <a:gd name="csX213" fmla="*/ 6506536 w 12191997"/>
              <a:gd name="csY213" fmla="*/ 6430888 h 6857998"/>
              <a:gd name="csX214" fmla="*/ 6506536 w 12191997"/>
              <a:gd name="csY214" fmla="*/ 6435379 h 6857998"/>
              <a:gd name="csX215" fmla="*/ 6506258 w 12191997"/>
              <a:gd name="csY215" fmla="*/ 6435379 h 6857998"/>
              <a:gd name="csX216" fmla="*/ 6491705 w 12191997"/>
              <a:gd name="csY216" fmla="*/ 6435379 h 6857998"/>
              <a:gd name="csX217" fmla="*/ 6491705 w 12191997"/>
              <a:gd name="csY217" fmla="*/ 6473687 h 6857998"/>
              <a:gd name="csX218" fmla="*/ 6488141 w 12191997"/>
              <a:gd name="csY218" fmla="*/ 6524883 h 6857998"/>
              <a:gd name="csX219" fmla="*/ 6475291 w 12191997"/>
              <a:gd name="csY219" fmla="*/ 6536041 h 6857998"/>
              <a:gd name="csX220" fmla="*/ 6465316 w 12191997"/>
              <a:gd name="csY220" fmla="*/ 6534447 h 6857998"/>
              <a:gd name="csX221" fmla="*/ 6455564 w 12191997"/>
              <a:gd name="csY221" fmla="*/ 6528327 h 6857998"/>
              <a:gd name="csX222" fmla="*/ 6447156 w 12191997"/>
              <a:gd name="csY222" fmla="*/ 6503486 h 6857998"/>
              <a:gd name="csX223" fmla="*/ 6447156 w 12191997"/>
              <a:gd name="csY223" fmla="*/ 6430888 h 6857998"/>
              <a:gd name="csX224" fmla="*/ 6247022 w 12191997"/>
              <a:gd name="csY224" fmla="*/ 6429629 h 6857998"/>
              <a:gd name="csX225" fmla="*/ 6226261 w 12191997"/>
              <a:gd name="csY225" fmla="*/ 6433170 h 6857998"/>
              <a:gd name="csX226" fmla="*/ 6217444 w 12191997"/>
              <a:gd name="csY226" fmla="*/ 6438151 h 6857998"/>
              <a:gd name="csX227" fmla="*/ 6208948 w 12191997"/>
              <a:gd name="csY227" fmla="*/ 6441718 h 6857998"/>
              <a:gd name="csX228" fmla="*/ 6208948 w 12191997"/>
              <a:gd name="csY228" fmla="*/ 6430888 h 6857998"/>
              <a:gd name="csX229" fmla="*/ 6180127 w 12191997"/>
              <a:gd name="csY229" fmla="*/ 6430888 h 6857998"/>
              <a:gd name="csX230" fmla="*/ 6180125 w 12191997"/>
              <a:gd name="csY230" fmla="*/ 6435412 h 6857998"/>
              <a:gd name="csX231" fmla="*/ 6169709 w 12191997"/>
              <a:gd name="csY231" fmla="*/ 6435412 h 6857998"/>
              <a:gd name="csX232" fmla="*/ 6169352 w 12191997"/>
              <a:gd name="csY232" fmla="*/ 6499318 h 6857998"/>
              <a:gd name="csX233" fmla="*/ 6169234 w 12191997"/>
              <a:gd name="csY233" fmla="*/ 6563759 h 6857998"/>
              <a:gd name="csX234" fmla="*/ 6183846 w 12191997"/>
              <a:gd name="csY234" fmla="*/ 6564294 h 6857998"/>
              <a:gd name="csX235" fmla="*/ 6198043 w 12191997"/>
              <a:gd name="csY235" fmla="*/ 6564294 h 6857998"/>
              <a:gd name="csX236" fmla="*/ 6198043 w 12191997"/>
              <a:gd name="csY236" fmla="*/ 6559635 h 6857998"/>
              <a:gd name="csX237" fmla="*/ 6208891 w 12191997"/>
              <a:gd name="csY237" fmla="*/ 6559635 h 6857998"/>
              <a:gd name="csX238" fmla="*/ 6208891 w 12191997"/>
              <a:gd name="csY238" fmla="*/ 6493048 h 6857998"/>
              <a:gd name="csX239" fmla="*/ 6218727 w 12191997"/>
              <a:gd name="csY239" fmla="*/ 6466963 h 6857998"/>
              <a:gd name="csX240" fmla="*/ 6227379 w 12191997"/>
              <a:gd name="csY240" fmla="*/ 6463883 h 6857998"/>
              <a:gd name="csX241" fmla="*/ 6235049 w 12191997"/>
              <a:gd name="csY241" fmla="*/ 6462317 h 6857998"/>
              <a:gd name="csX242" fmla="*/ 6244375 w 12191997"/>
              <a:gd name="csY242" fmla="*/ 6461960 h 6857998"/>
              <a:gd name="csX243" fmla="*/ 6244375 w 12191997"/>
              <a:gd name="csY243" fmla="*/ 6458014 h 6857998"/>
              <a:gd name="csX244" fmla="*/ 6255051 w 12191997"/>
              <a:gd name="csY244" fmla="*/ 6458014 h 6857998"/>
              <a:gd name="csX245" fmla="*/ 6255051 w 12191997"/>
              <a:gd name="csY245" fmla="*/ 6429629 h 6857998"/>
              <a:gd name="csX246" fmla="*/ 6623382 w 12191997"/>
              <a:gd name="csY246" fmla="*/ 6427956 h 6857998"/>
              <a:gd name="csX247" fmla="*/ 6600506 w 12191997"/>
              <a:gd name="csY247" fmla="*/ 6433322 h 6857998"/>
              <a:gd name="csX248" fmla="*/ 6596731 w 12191997"/>
              <a:gd name="csY248" fmla="*/ 6432710 h 6857998"/>
              <a:gd name="csX249" fmla="*/ 6583291 w 12191997"/>
              <a:gd name="csY249" fmla="*/ 6437838 h 6857998"/>
              <a:gd name="csX250" fmla="*/ 6583291 w 12191997"/>
              <a:gd name="csY250" fmla="*/ 6430888 h 6857998"/>
              <a:gd name="csX251" fmla="*/ 6554334 w 12191997"/>
              <a:gd name="csY251" fmla="*/ 6430815 h 6857998"/>
              <a:gd name="csX252" fmla="*/ 6554334 w 12191997"/>
              <a:gd name="csY252" fmla="*/ 6435026 h 6857998"/>
              <a:gd name="csX253" fmla="*/ 6551884 w 12191997"/>
              <a:gd name="csY253" fmla="*/ 6435026 h 6857998"/>
              <a:gd name="csX254" fmla="*/ 6537628 w 12191997"/>
              <a:gd name="csY254" fmla="*/ 6435026 h 6857998"/>
              <a:gd name="csX255" fmla="*/ 6537628 w 12191997"/>
              <a:gd name="csY255" fmla="*/ 6521145 h 6857998"/>
              <a:gd name="csX256" fmla="*/ 6537628 w 12191997"/>
              <a:gd name="csY256" fmla="*/ 6607264 h 6857998"/>
              <a:gd name="csX257" fmla="*/ 6551884 w 12191997"/>
              <a:gd name="csY257" fmla="*/ 6607264 h 6857998"/>
              <a:gd name="csX258" fmla="*/ 6566140 w 12191997"/>
              <a:gd name="csY258" fmla="*/ 6607264 h 6857998"/>
              <a:gd name="csX259" fmla="*/ 6566159 w 12191997"/>
              <a:gd name="csY259" fmla="*/ 6603044 h 6857998"/>
              <a:gd name="csX260" fmla="*/ 6583291 w 12191997"/>
              <a:gd name="csY260" fmla="*/ 6603044 h 6857998"/>
              <a:gd name="csX261" fmla="*/ 6583291 w 12191997"/>
              <a:gd name="csY261" fmla="*/ 6561401 h 6857998"/>
              <a:gd name="csX262" fmla="*/ 6589663 w 12191997"/>
              <a:gd name="csY262" fmla="*/ 6564264 h 6857998"/>
              <a:gd name="csX263" fmla="*/ 6619006 w 12191997"/>
              <a:gd name="csY263" fmla="*/ 6565215 h 6857998"/>
              <a:gd name="csX264" fmla="*/ 6624161 w 12191997"/>
              <a:gd name="csY264" fmla="*/ 6562407 h 6857998"/>
              <a:gd name="csX265" fmla="*/ 6647304 w 12191997"/>
              <a:gd name="csY265" fmla="*/ 6558025 h 6857998"/>
              <a:gd name="csX266" fmla="*/ 6688855 w 12191997"/>
              <a:gd name="csY266" fmla="*/ 6495337 h 6857998"/>
              <a:gd name="csX267" fmla="*/ 6688855 w 12191997"/>
              <a:gd name="csY267" fmla="*/ 6495093 h 6857998"/>
              <a:gd name="csX268" fmla="*/ 6623401 w 12191997"/>
              <a:gd name="csY268" fmla="*/ 6427956 h 6857998"/>
              <a:gd name="csX269" fmla="*/ 6330987 w 12191997"/>
              <a:gd name="csY269" fmla="*/ 6427955 h 6857998"/>
              <a:gd name="csX270" fmla="*/ 6304177 w 12191997"/>
              <a:gd name="csY270" fmla="*/ 6432846 h 6857998"/>
              <a:gd name="csX271" fmla="*/ 6298186 w 12191997"/>
              <a:gd name="csY271" fmla="*/ 6436556 h 6857998"/>
              <a:gd name="csX272" fmla="*/ 6279682 w 12191997"/>
              <a:gd name="csY272" fmla="*/ 6443302 h 6857998"/>
              <a:gd name="csX273" fmla="*/ 6250972 w 12191997"/>
              <a:gd name="csY273" fmla="*/ 6517485 h 6857998"/>
              <a:gd name="csX274" fmla="*/ 6263268 w 12191997"/>
              <a:gd name="csY274" fmla="*/ 6541717 h 6857998"/>
              <a:gd name="csX275" fmla="*/ 6305264 w 12191997"/>
              <a:gd name="csY275" fmla="*/ 6565771 h 6857998"/>
              <a:gd name="csX276" fmla="*/ 6331519 w 12191997"/>
              <a:gd name="csY276" fmla="*/ 6565771 h 6857998"/>
              <a:gd name="csX277" fmla="*/ 6343914 w 12191997"/>
              <a:gd name="csY277" fmla="*/ 6560190 h 6857998"/>
              <a:gd name="csX278" fmla="*/ 6357801 w 12191997"/>
              <a:gd name="csY278" fmla="*/ 6557647 h 6857998"/>
              <a:gd name="csX279" fmla="*/ 6400727 w 12191997"/>
              <a:gd name="csY279" fmla="*/ 6495310 h 6857998"/>
              <a:gd name="csX280" fmla="*/ 6400727 w 12191997"/>
              <a:gd name="csY280" fmla="*/ 6495092 h 6857998"/>
              <a:gd name="csX281" fmla="*/ 6330987 w 12191997"/>
              <a:gd name="csY281" fmla="*/ 6427955 h 6857998"/>
              <a:gd name="csX282" fmla="*/ 5872873 w 12191997"/>
              <a:gd name="csY282" fmla="*/ 6427955 h 6857998"/>
              <a:gd name="csX283" fmla="*/ 5823919 w 12191997"/>
              <a:gd name="csY283" fmla="*/ 6446594 h 6857998"/>
              <a:gd name="csX284" fmla="*/ 5822821 w 12191997"/>
              <a:gd name="csY284" fmla="*/ 6449170 h 6857998"/>
              <a:gd name="csX285" fmla="*/ 5817998 w 12191997"/>
              <a:gd name="csY285" fmla="*/ 6451558 h 6857998"/>
              <a:gd name="csX286" fmla="*/ 5804336 w 12191997"/>
              <a:gd name="csY286" fmla="*/ 6470148 h 6857998"/>
              <a:gd name="csX287" fmla="*/ 5815979 w 12191997"/>
              <a:gd name="csY287" fmla="*/ 6545814 h 6857998"/>
              <a:gd name="csX288" fmla="*/ 5854291 w 12191997"/>
              <a:gd name="csY288" fmla="*/ 6565770 h 6857998"/>
              <a:gd name="csX289" fmla="*/ 5885654 w 12191997"/>
              <a:gd name="csY289" fmla="*/ 6564701 h 6857998"/>
              <a:gd name="csX290" fmla="*/ 5897901 w 12191997"/>
              <a:gd name="csY290" fmla="*/ 6557974 h 6857998"/>
              <a:gd name="csX291" fmla="*/ 5899688 w 12191997"/>
              <a:gd name="csY291" fmla="*/ 6557647 h 6857998"/>
              <a:gd name="csX292" fmla="*/ 5908833 w 12191997"/>
              <a:gd name="csY292" fmla="*/ 6551970 h 6857998"/>
              <a:gd name="csX293" fmla="*/ 5916365 w 12191997"/>
              <a:gd name="csY293" fmla="*/ 6547833 h 6857998"/>
              <a:gd name="csX294" fmla="*/ 5917143 w 12191997"/>
              <a:gd name="csY294" fmla="*/ 6546811 h 6857998"/>
              <a:gd name="csX295" fmla="*/ 5921894 w 12191997"/>
              <a:gd name="csY295" fmla="*/ 6543862 h 6857998"/>
              <a:gd name="csX296" fmla="*/ 5925083 w 12191997"/>
              <a:gd name="csY296" fmla="*/ 6536388 h 6857998"/>
              <a:gd name="csX297" fmla="*/ 5929848 w 12191997"/>
              <a:gd name="csY297" fmla="*/ 6530134 h 6857998"/>
              <a:gd name="csX298" fmla="*/ 5929976 w 12191997"/>
              <a:gd name="csY298" fmla="*/ 6524926 h 6857998"/>
              <a:gd name="csX299" fmla="*/ 5942615 w 12191997"/>
              <a:gd name="csY299" fmla="*/ 6495310 h 6857998"/>
              <a:gd name="csX300" fmla="*/ 5942615 w 12191997"/>
              <a:gd name="csY300" fmla="*/ 6495092 h 6857998"/>
              <a:gd name="csX301" fmla="*/ 5872873 w 12191997"/>
              <a:gd name="csY301" fmla="*/ 6427955 h 6857998"/>
              <a:gd name="csX302" fmla="*/ 5570490 w 12191997"/>
              <a:gd name="csY302" fmla="*/ 6427955 h 6857998"/>
              <a:gd name="csX303" fmla="*/ 5521535 w 12191997"/>
              <a:gd name="csY303" fmla="*/ 6446594 h 6857998"/>
              <a:gd name="csX304" fmla="*/ 5516839 w 12191997"/>
              <a:gd name="csY304" fmla="*/ 6457609 h 6857998"/>
              <a:gd name="csX305" fmla="*/ 5506986 w 12191997"/>
              <a:gd name="csY305" fmla="*/ 6469020 h 6857998"/>
              <a:gd name="csX306" fmla="*/ 5504222 w 12191997"/>
              <a:gd name="csY306" fmla="*/ 6487200 h 6857998"/>
              <a:gd name="csX307" fmla="*/ 5500856 w 12191997"/>
              <a:gd name="csY307" fmla="*/ 6495092 h 6857998"/>
              <a:gd name="csX308" fmla="*/ 5500856 w 12191997"/>
              <a:gd name="csY308" fmla="*/ 6495310 h 6857998"/>
              <a:gd name="csX309" fmla="*/ 5502427 w 12191997"/>
              <a:gd name="csY309" fmla="*/ 6499005 h 6857998"/>
              <a:gd name="csX310" fmla="*/ 5500691 w 12191997"/>
              <a:gd name="csY310" fmla="*/ 6510417 h 6857998"/>
              <a:gd name="csX311" fmla="*/ 5556526 w 12191997"/>
              <a:gd name="csY311" fmla="*/ 6565830 h 6857998"/>
              <a:gd name="csX312" fmla="*/ 5587889 w 12191997"/>
              <a:gd name="csY312" fmla="*/ 6564701 h 6857998"/>
              <a:gd name="csX313" fmla="*/ 5619252 w 12191997"/>
              <a:gd name="csY313" fmla="*/ 6547062 h 6857998"/>
              <a:gd name="csX314" fmla="*/ 5638854 w 12191997"/>
              <a:gd name="csY314" fmla="*/ 6505903 h 6857998"/>
              <a:gd name="csX315" fmla="*/ 5637631 w 12191997"/>
              <a:gd name="csY315" fmla="*/ 6501403 h 6857998"/>
              <a:gd name="csX316" fmla="*/ 5640232 w 12191997"/>
              <a:gd name="csY316" fmla="*/ 6495310 h 6857998"/>
              <a:gd name="csX317" fmla="*/ 5640232 w 12191997"/>
              <a:gd name="csY317" fmla="*/ 6495092 h 6857998"/>
              <a:gd name="csX318" fmla="*/ 5628385 w 12191997"/>
              <a:gd name="csY318" fmla="*/ 6467401 h 6857998"/>
              <a:gd name="csX319" fmla="*/ 5626367 w 12191997"/>
              <a:gd name="csY319" fmla="*/ 6459977 h 6857998"/>
              <a:gd name="csX320" fmla="*/ 5624455 w 12191997"/>
              <a:gd name="csY320" fmla="*/ 6458216 h 6857998"/>
              <a:gd name="csX321" fmla="*/ 5619500 w 12191997"/>
              <a:gd name="csY321" fmla="*/ 6446634 h 6857998"/>
              <a:gd name="csX322" fmla="*/ 5570490 w 12191997"/>
              <a:gd name="csY322" fmla="*/ 6427955 h 6857998"/>
              <a:gd name="csX323" fmla="*/ 6146017 w 12191997"/>
              <a:gd name="csY323" fmla="*/ 6416496 h 6857998"/>
              <a:gd name="csX324" fmla="*/ 6136320 w 12191997"/>
              <a:gd name="csY324" fmla="*/ 6420514 h 6857998"/>
              <a:gd name="csX325" fmla="*/ 6135490 w 12191997"/>
              <a:gd name="csY325" fmla="*/ 6422517 h 6857998"/>
              <a:gd name="csX326" fmla="*/ 6130817 w 12191997"/>
              <a:gd name="csY326" fmla="*/ 6423303 h 6857998"/>
              <a:gd name="csX327" fmla="*/ 6123024 w 12191997"/>
              <a:gd name="csY327" fmla="*/ 6436726 h 6857998"/>
              <a:gd name="csX328" fmla="*/ 6116794 w 12191997"/>
              <a:gd name="csY328" fmla="*/ 6432862 h 6857998"/>
              <a:gd name="csX329" fmla="*/ 6089990 w 12191997"/>
              <a:gd name="csY329" fmla="*/ 6427955 h 6857998"/>
              <a:gd name="csX330" fmla="*/ 6063205 w 12191997"/>
              <a:gd name="csY330" fmla="*/ 6432847 h 6857998"/>
              <a:gd name="csX331" fmla="*/ 6052696 w 12191997"/>
              <a:gd name="csY331" fmla="*/ 6439364 h 6857998"/>
              <a:gd name="csX332" fmla="*/ 6042280 w 12191997"/>
              <a:gd name="csY332" fmla="*/ 6443397 h 6857998"/>
              <a:gd name="csX333" fmla="*/ 6022841 w 12191997"/>
              <a:gd name="csY333" fmla="*/ 6461720 h 6857998"/>
              <a:gd name="csX334" fmla="*/ 6013634 w 12191997"/>
              <a:gd name="csY334" fmla="*/ 6482032 h 6857998"/>
              <a:gd name="csX335" fmla="*/ 6012030 w 12191997"/>
              <a:gd name="csY335" fmla="*/ 6499850 h 6857998"/>
              <a:gd name="csX336" fmla="*/ 6013277 w 12191997"/>
              <a:gd name="csY336" fmla="*/ 6516183 h 6857998"/>
              <a:gd name="csX337" fmla="*/ 6030919 w 12191997"/>
              <a:gd name="csY337" fmla="*/ 6546770 h 6857998"/>
              <a:gd name="csX338" fmla="*/ 6062580 w 12191997"/>
              <a:gd name="csY338" fmla="*/ 6564706 h 6857998"/>
              <a:gd name="csX339" fmla="*/ 6080874 w 12191997"/>
              <a:gd name="csY339" fmla="*/ 6566310 h 6857998"/>
              <a:gd name="csX340" fmla="*/ 6099051 w 12191997"/>
              <a:gd name="csY340" fmla="*/ 6564766 h 6857998"/>
              <a:gd name="csX341" fmla="*/ 6110941 w 12191997"/>
              <a:gd name="csY341" fmla="*/ 6558721 h 6857998"/>
              <a:gd name="csX342" fmla="*/ 6116805 w 12191997"/>
              <a:gd name="csY342" fmla="*/ 6557647 h 6857998"/>
              <a:gd name="csX343" fmla="*/ 6159733 w 12191997"/>
              <a:gd name="csY343" fmla="*/ 6495309 h 6857998"/>
              <a:gd name="csX344" fmla="*/ 6159733 w 12191997"/>
              <a:gd name="csY344" fmla="*/ 6495092 h 6857998"/>
              <a:gd name="csX345" fmla="*/ 6139105 w 12191997"/>
              <a:gd name="csY345" fmla="*/ 6446880 h 6857998"/>
              <a:gd name="csX346" fmla="*/ 6146736 w 12191997"/>
              <a:gd name="csY346" fmla="*/ 6444625 h 6857998"/>
              <a:gd name="csX347" fmla="*/ 6147033 w 12191997"/>
              <a:gd name="csY347" fmla="*/ 6443506 h 6857998"/>
              <a:gd name="csX348" fmla="*/ 6155716 w 12191997"/>
              <a:gd name="csY348" fmla="*/ 6439909 h 6857998"/>
              <a:gd name="csX349" fmla="*/ 6159733 w 12191997"/>
              <a:gd name="csY349" fmla="*/ 6430211 h 6857998"/>
              <a:gd name="csX350" fmla="*/ 6146017 w 12191997"/>
              <a:gd name="csY350" fmla="*/ 6416496 h 6857998"/>
              <a:gd name="csX351" fmla="*/ 5667758 w 12191997"/>
              <a:gd name="csY351" fmla="*/ 6407839 h 6857998"/>
              <a:gd name="csX352" fmla="*/ 5667758 w 12191997"/>
              <a:gd name="csY352" fmla="*/ 6412452 h 6857998"/>
              <a:gd name="csX353" fmla="*/ 5664410 w 12191997"/>
              <a:gd name="csY353" fmla="*/ 6412452 h 6857998"/>
              <a:gd name="csX354" fmla="*/ 5664410 w 12191997"/>
              <a:gd name="csY354" fmla="*/ 6424925 h 6857998"/>
              <a:gd name="csX355" fmla="*/ 5664410 w 12191997"/>
              <a:gd name="csY355" fmla="*/ 6432823 h 6857998"/>
              <a:gd name="csX356" fmla="*/ 5648763 w 12191997"/>
              <a:gd name="csY356" fmla="*/ 6432823 h 6857998"/>
              <a:gd name="csX357" fmla="*/ 5648763 w 12191997"/>
              <a:gd name="csY357" fmla="*/ 6437397 h 6857998"/>
              <a:gd name="csX358" fmla="*/ 5645400 w 12191997"/>
              <a:gd name="csY358" fmla="*/ 6437397 h 6857998"/>
              <a:gd name="csX359" fmla="*/ 5645400 w 12191997"/>
              <a:gd name="csY359" fmla="*/ 6450463 h 6857998"/>
              <a:gd name="csX360" fmla="*/ 5645400 w 12191997"/>
              <a:gd name="csY360" fmla="*/ 6463530 h 6857998"/>
              <a:gd name="csX361" fmla="*/ 5654905 w 12191997"/>
              <a:gd name="csY361" fmla="*/ 6463530 h 6857998"/>
              <a:gd name="csX362" fmla="*/ 5664410 w 12191997"/>
              <a:gd name="csY362" fmla="*/ 6463530 h 6857998"/>
              <a:gd name="csX363" fmla="*/ 5664410 w 12191997"/>
              <a:gd name="csY363" fmla="*/ 6494533 h 6857998"/>
              <a:gd name="csX364" fmla="*/ 5666844 w 12191997"/>
              <a:gd name="csY364" fmla="*/ 6538246 h 6857998"/>
              <a:gd name="csX365" fmla="*/ 5692802 w 12191997"/>
              <a:gd name="csY365" fmla="*/ 6562418 h 6857998"/>
              <a:gd name="csX366" fmla="*/ 5715968 w 12191997"/>
              <a:gd name="csY366" fmla="*/ 6564497 h 6857998"/>
              <a:gd name="csX367" fmla="*/ 5722622 w 12191997"/>
              <a:gd name="csY367" fmla="*/ 6564497 h 6857998"/>
              <a:gd name="csX368" fmla="*/ 5722622 w 12191997"/>
              <a:gd name="csY368" fmla="*/ 6559635 h 6857998"/>
              <a:gd name="csX369" fmla="*/ 5726094 w 12191997"/>
              <a:gd name="csY369" fmla="*/ 6559635 h 6857998"/>
              <a:gd name="csX370" fmla="*/ 5726094 w 12191997"/>
              <a:gd name="csY370" fmla="*/ 6533491 h 6857998"/>
              <a:gd name="csX371" fmla="*/ 5712617 w 12191997"/>
              <a:gd name="csY371" fmla="*/ 6533491 h 6857998"/>
              <a:gd name="csX372" fmla="*/ 5703523 w 12191997"/>
              <a:gd name="csY372" fmla="*/ 6531442 h 6857998"/>
              <a:gd name="csX373" fmla="*/ 5698968 w 12191997"/>
              <a:gd name="csY373" fmla="*/ 6526439 h 6857998"/>
              <a:gd name="csX374" fmla="*/ 5696552 w 12191997"/>
              <a:gd name="csY374" fmla="*/ 6510886 h 6857998"/>
              <a:gd name="csX375" fmla="*/ 5696552 w 12191997"/>
              <a:gd name="csY375" fmla="*/ 6463530 h 6857998"/>
              <a:gd name="csX376" fmla="*/ 5712760 w 12191997"/>
              <a:gd name="csY376" fmla="*/ 6463530 h 6857998"/>
              <a:gd name="csX377" fmla="*/ 5732659 w 12191997"/>
              <a:gd name="csY377" fmla="*/ 6463530 h 6857998"/>
              <a:gd name="csX378" fmla="*/ 5732837 w 12191997"/>
              <a:gd name="csY378" fmla="*/ 6497799 h 6857998"/>
              <a:gd name="csX379" fmla="*/ 5734085 w 12191997"/>
              <a:gd name="csY379" fmla="*/ 6535692 h 6857998"/>
              <a:gd name="csX380" fmla="*/ 5759033 w 12191997"/>
              <a:gd name="csY380" fmla="*/ 6561824 h 6857998"/>
              <a:gd name="csX381" fmla="*/ 5784278 w 12191997"/>
              <a:gd name="csY381" fmla="*/ 6564497 h 6857998"/>
              <a:gd name="csX382" fmla="*/ 5790931 w 12191997"/>
              <a:gd name="csY382" fmla="*/ 6564497 h 6857998"/>
              <a:gd name="csX383" fmla="*/ 5790931 w 12191997"/>
              <a:gd name="csY383" fmla="*/ 6559635 h 6857998"/>
              <a:gd name="csX384" fmla="*/ 5794201 w 12191997"/>
              <a:gd name="csY384" fmla="*/ 6559635 h 6857998"/>
              <a:gd name="csX385" fmla="*/ 5794201 w 12191997"/>
              <a:gd name="csY385" fmla="*/ 6533491 h 6857998"/>
              <a:gd name="csX386" fmla="*/ 5780724 w 12191997"/>
              <a:gd name="csY386" fmla="*/ 6533491 h 6857998"/>
              <a:gd name="csX387" fmla="*/ 5771631 w 12191997"/>
              <a:gd name="csY387" fmla="*/ 6531442 h 6857998"/>
              <a:gd name="csX388" fmla="*/ 5767076 w 12191997"/>
              <a:gd name="csY388" fmla="*/ 6526439 h 6857998"/>
              <a:gd name="csX389" fmla="*/ 5764659 w 12191997"/>
              <a:gd name="csY389" fmla="*/ 6510886 h 6857998"/>
              <a:gd name="csX390" fmla="*/ 5764659 w 12191997"/>
              <a:gd name="csY390" fmla="*/ 6463530 h 6857998"/>
              <a:gd name="csX391" fmla="*/ 5777270 w 12191997"/>
              <a:gd name="csY391" fmla="*/ 6463530 h 6857998"/>
              <a:gd name="csX392" fmla="*/ 5793307 w 12191997"/>
              <a:gd name="csY392" fmla="*/ 6463530 h 6857998"/>
              <a:gd name="csX393" fmla="*/ 5793307 w 12191997"/>
              <a:gd name="csY393" fmla="*/ 6459065 h 6857998"/>
              <a:gd name="csX394" fmla="*/ 5796830 w 12191997"/>
              <a:gd name="csY394" fmla="*/ 6459065 h 6857998"/>
              <a:gd name="csX395" fmla="*/ 5796830 w 12191997"/>
              <a:gd name="csY395" fmla="*/ 6432823 h 6857998"/>
              <a:gd name="csX396" fmla="*/ 5764686 w 12191997"/>
              <a:gd name="csY396" fmla="*/ 6432823 h 6857998"/>
              <a:gd name="csX397" fmla="*/ 5764686 w 12191997"/>
              <a:gd name="csY397" fmla="*/ 6407839 h 6857998"/>
              <a:gd name="csX398" fmla="*/ 5735866 w 12191997"/>
              <a:gd name="csY398" fmla="*/ 6407839 h 6857998"/>
              <a:gd name="csX399" fmla="*/ 5735866 w 12191997"/>
              <a:gd name="csY399" fmla="*/ 6412452 h 6857998"/>
              <a:gd name="csX400" fmla="*/ 5732719 w 12191997"/>
              <a:gd name="csY400" fmla="*/ 6412452 h 6857998"/>
              <a:gd name="csX401" fmla="*/ 5732719 w 12191997"/>
              <a:gd name="csY401" fmla="*/ 6424925 h 6857998"/>
              <a:gd name="csX402" fmla="*/ 5732719 w 12191997"/>
              <a:gd name="csY402" fmla="*/ 6432823 h 6857998"/>
              <a:gd name="csX403" fmla="*/ 5696578 w 12191997"/>
              <a:gd name="csY403" fmla="*/ 6432823 h 6857998"/>
              <a:gd name="csX404" fmla="*/ 5696578 w 12191997"/>
              <a:gd name="csY404" fmla="*/ 6407839 h 6857998"/>
              <a:gd name="csX405" fmla="*/ 0 w 12191997"/>
              <a:gd name="csY405" fmla="*/ 0 h 6857998"/>
              <a:gd name="csX406" fmla="*/ 12191997 w 12191997"/>
              <a:gd name="csY406" fmla="*/ 0 h 6857998"/>
              <a:gd name="csX407" fmla="*/ 12191997 w 12191997"/>
              <a:gd name="csY407" fmla="*/ 6857998 h 6857998"/>
              <a:gd name="csX408" fmla="*/ 0 w 12191997"/>
              <a:gd name="csY408" fmla="*/ 6857998 h 6857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  <a:cxn ang="0">
                <a:pos x="csX111" y="csY111"/>
              </a:cxn>
              <a:cxn ang="0">
                <a:pos x="csX112" y="csY112"/>
              </a:cxn>
              <a:cxn ang="0">
                <a:pos x="csX113" y="csY113"/>
              </a:cxn>
              <a:cxn ang="0">
                <a:pos x="csX114" y="csY114"/>
              </a:cxn>
              <a:cxn ang="0">
                <a:pos x="csX115" y="csY115"/>
              </a:cxn>
              <a:cxn ang="0">
                <a:pos x="csX116" y="csY116"/>
              </a:cxn>
              <a:cxn ang="0">
                <a:pos x="csX117" y="csY117"/>
              </a:cxn>
              <a:cxn ang="0">
                <a:pos x="csX118" y="csY118"/>
              </a:cxn>
              <a:cxn ang="0">
                <a:pos x="csX119" y="csY119"/>
              </a:cxn>
              <a:cxn ang="0">
                <a:pos x="csX120" y="csY120"/>
              </a:cxn>
              <a:cxn ang="0">
                <a:pos x="csX121" y="csY121"/>
              </a:cxn>
              <a:cxn ang="0">
                <a:pos x="csX122" y="csY122"/>
              </a:cxn>
              <a:cxn ang="0">
                <a:pos x="csX123" y="csY123"/>
              </a:cxn>
              <a:cxn ang="0">
                <a:pos x="csX124" y="csY124"/>
              </a:cxn>
              <a:cxn ang="0">
                <a:pos x="csX125" y="csY125"/>
              </a:cxn>
              <a:cxn ang="0">
                <a:pos x="csX126" y="csY126"/>
              </a:cxn>
              <a:cxn ang="0">
                <a:pos x="csX127" y="csY127"/>
              </a:cxn>
              <a:cxn ang="0">
                <a:pos x="csX128" y="csY128"/>
              </a:cxn>
              <a:cxn ang="0">
                <a:pos x="csX129" y="csY129"/>
              </a:cxn>
              <a:cxn ang="0">
                <a:pos x="csX130" y="csY130"/>
              </a:cxn>
              <a:cxn ang="0">
                <a:pos x="csX131" y="csY131"/>
              </a:cxn>
              <a:cxn ang="0">
                <a:pos x="csX132" y="csY132"/>
              </a:cxn>
              <a:cxn ang="0">
                <a:pos x="csX133" y="csY133"/>
              </a:cxn>
              <a:cxn ang="0">
                <a:pos x="csX134" y="csY134"/>
              </a:cxn>
              <a:cxn ang="0">
                <a:pos x="csX135" y="csY135"/>
              </a:cxn>
              <a:cxn ang="0">
                <a:pos x="csX136" y="csY136"/>
              </a:cxn>
              <a:cxn ang="0">
                <a:pos x="csX137" y="csY137"/>
              </a:cxn>
              <a:cxn ang="0">
                <a:pos x="csX138" y="csY138"/>
              </a:cxn>
              <a:cxn ang="0">
                <a:pos x="csX139" y="csY139"/>
              </a:cxn>
              <a:cxn ang="0">
                <a:pos x="csX140" y="csY140"/>
              </a:cxn>
              <a:cxn ang="0">
                <a:pos x="csX141" y="csY141"/>
              </a:cxn>
              <a:cxn ang="0">
                <a:pos x="csX142" y="csY142"/>
              </a:cxn>
              <a:cxn ang="0">
                <a:pos x="csX143" y="csY143"/>
              </a:cxn>
              <a:cxn ang="0">
                <a:pos x="csX144" y="csY144"/>
              </a:cxn>
              <a:cxn ang="0">
                <a:pos x="csX145" y="csY145"/>
              </a:cxn>
              <a:cxn ang="0">
                <a:pos x="csX146" y="csY146"/>
              </a:cxn>
              <a:cxn ang="0">
                <a:pos x="csX147" y="csY147"/>
              </a:cxn>
              <a:cxn ang="0">
                <a:pos x="csX148" y="csY148"/>
              </a:cxn>
              <a:cxn ang="0">
                <a:pos x="csX149" y="csY149"/>
              </a:cxn>
              <a:cxn ang="0">
                <a:pos x="csX150" y="csY150"/>
              </a:cxn>
              <a:cxn ang="0">
                <a:pos x="csX151" y="csY151"/>
              </a:cxn>
              <a:cxn ang="0">
                <a:pos x="csX152" y="csY152"/>
              </a:cxn>
              <a:cxn ang="0">
                <a:pos x="csX153" y="csY153"/>
              </a:cxn>
              <a:cxn ang="0">
                <a:pos x="csX154" y="csY154"/>
              </a:cxn>
              <a:cxn ang="0">
                <a:pos x="csX155" y="csY155"/>
              </a:cxn>
              <a:cxn ang="0">
                <a:pos x="csX156" y="csY156"/>
              </a:cxn>
              <a:cxn ang="0">
                <a:pos x="csX157" y="csY157"/>
              </a:cxn>
              <a:cxn ang="0">
                <a:pos x="csX158" y="csY158"/>
              </a:cxn>
              <a:cxn ang="0">
                <a:pos x="csX159" y="csY159"/>
              </a:cxn>
              <a:cxn ang="0">
                <a:pos x="csX160" y="csY160"/>
              </a:cxn>
              <a:cxn ang="0">
                <a:pos x="csX161" y="csY161"/>
              </a:cxn>
              <a:cxn ang="0">
                <a:pos x="csX162" y="csY162"/>
              </a:cxn>
              <a:cxn ang="0">
                <a:pos x="csX163" y="csY163"/>
              </a:cxn>
              <a:cxn ang="0">
                <a:pos x="csX164" y="csY164"/>
              </a:cxn>
              <a:cxn ang="0">
                <a:pos x="csX165" y="csY165"/>
              </a:cxn>
              <a:cxn ang="0">
                <a:pos x="csX166" y="csY166"/>
              </a:cxn>
              <a:cxn ang="0">
                <a:pos x="csX167" y="csY167"/>
              </a:cxn>
              <a:cxn ang="0">
                <a:pos x="csX168" y="csY168"/>
              </a:cxn>
              <a:cxn ang="0">
                <a:pos x="csX169" y="csY169"/>
              </a:cxn>
              <a:cxn ang="0">
                <a:pos x="csX170" y="csY170"/>
              </a:cxn>
              <a:cxn ang="0">
                <a:pos x="csX171" y="csY171"/>
              </a:cxn>
              <a:cxn ang="0">
                <a:pos x="csX172" y="csY172"/>
              </a:cxn>
              <a:cxn ang="0">
                <a:pos x="csX173" y="csY173"/>
              </a:cxn>
              <a:cxn ang="0">
                <a:pos x="csX174" y="csY174"/>
              </a:cxn>
              <a:cxn ang="0">
                <a:pos x="csX175" y="csY175"/>
              </a:cxn>
              <a:cxn ang="0">
                <a:pos x="csX176" y="csY176"/>
              </a:cxn>
              <a:cxn ang="0">
                <a:pos x="csX177" y="csY177"/>
              </a:cxn>
              <a:cxn ang="0">
                <a:pos x="csX178" y="csY178"/>
              </a:cxn>
              <a:cxn ang="0">
                <a:pos x="csX179" y="csY179"/>
              </a:cxn>
              <a:cxn ang="0">
                <a:pos x="csX180" y="csY180"/>
              </a:cxn>
              <a:cxn ang="0">
                <a:pos x="csX181" y="csY181"/>
              </a:cxn>
              <a:cxn ang="0">
                <a:pos x="csX182" y="csY182"/>
              </a:cxn>
              <a:cxn ang="0">
                <a:pos x="csX183" y="csY183"/>
              </a:cxn>
              <a:cxn ang="0">
                <a:pos x="csX184" y="csY184"/>
              </a:cxn>
              <a:cxn ang="0">
                <a:pos x="csX185" y="csY185"/>
              </a:cxn>
              <a:cxn ang="0">
                <a:pos x="csX186" y="csY186"/>
              </a:cxn>
              <a:cxn ang="0">
                <a:pos x="csX187" y="csY187"/>
              </a:cxn>
              <a:cxn ang="0">
                <a:pos x="csX188" y="csY188"/>
              </a:cxn>
              <a:cxn ang="0">
                <a:pos x="csX189" y="csY189"/>
              </a:cxn>
              <a:cxn ang="0">
                <a:pos x="csX190" y="csY190"/>
              </a:cxn>
              <a:cxn ang="0">
                <a:pos x="csX191" y="csY191"/>
              </a:cxn>
              <a:cxn ang="0">
                <a:pos x="csX192" y="csY192"/>
              </a:cxn>
              <a:cxn ang="0">
                <a:pos x="csX193" y="csY193"/>
              </a:cxn>
              <a:cxn ang="0">
                <a:pos x="csX194" y="csY194"/>
              </a:cxn>
              <a:cxn ang="0">
                <a:pos x="csX195" y="csY195"/>
              </a:cxn>
              <a:cxn ang="0">
                <a:pos x="csX196" y="csY196"/>
              </a:cxn>
              <a:cxn ang="0">
                <a:pos x="csX197" y="csY197"/>
              </a:cxn>
              <a:cxn ang="0">
                <a:pos x="csX198" y="csY198"/>
              </a:cxn>
              <a:cxn ang="0">
                <a:pos x="csX199" y="csY199"/>
              </a:cxn>
              <a:cxn ang="0">
                <a:pos x="csX200" y="csY200"/>
              </a:cxn>
              <a:cxn ang="0">
                <a:pos x="csX201" y="csY201"/>
              </a:cxn>
              <a:cxn ang="0">
                <a:pos x="csX202" y="csY202"/>
              </a:cxn>
              <a:cxn ang="0">
                <a:pos x="csX203" y="csY203"/>
              </a:cxn>
              <a:cxn ang="0">
                <a:pos x="csX204" y="csY204"/>
              </a:cxn>
              <a:cxn ang="0">
                <a:pos x="csX205" y="csY205"/>
              </a:cxn>
              <a:cxn ang="0">
                <a:pos x="csX206" y="csY206"/>
              </a:cxn>
              <a:cxn ang="0">
                <a:pos x="csX207" y="csY207"/>
              </a:cxn>
              <a:cxn ang="0">
                <a:pos x="csX208" y="csY208"/>
              </a:cxn>
              <a:cxn ang="0">
                <a:pos x="csX209" y="csY209"/>
              </a:cxn>
              <a:cxn ang="0">
                <a:pos x="csX210" y="csY210"/>
              </a:cxn>
              <a:cxn ang="0">
                <a:pos x="csX211" y="csY211"/>
              </a:cxn>
              <a:cxn ang="0">
                <a:pos x="csX212" y="csY212"/>
              </a:cxn>
              <a:cxn ang="0">
                <a:pos x="csX213" y="csY213"/>
              </a:cxn>
              <a:cxn ang="0">
                <a:pos x="csX214" y="csY214"/>
              </a:cxn>
              <a:cxn ang="0">
                <a:pos x="csX215" y="csY215"/>
              </a:cxn>
              <a:cxn ang="0">
                <a:pos x="csX216" y="csY216"/>
              </a:cxn>
              <a:cxn ang="0">
                <a:pos x="csX217" y="csY217"/>
              </a:cxn>
              <a:cxn ang="0">
                <a:pos x="csX218" y="csY218"/>
              </a:cxn>
              <a:cxn ang="0">
                <a:pos x="csX219" y="csY219"/>
              </a:cxn>
              <a:cxn ang="0">
                <a:pos x="csX220" y="csY220"/>
              </a:cxn>
              <a:cxn ang="0">
                <a:pos x="csX221" y="csY221"/>
              </a:cxn>
              <a:cxn ang="0">
                <a:pos x="csX222" y="csY222"/>
              </a:cxn>
              <a:cxn ang="0">
                <a:pos x="csX223" y="csY223"/>
              </a:cxn>
              <a:cxn ang="0">
                <a:pos x="csX224" y="csY224"/>
              </a:cxn>
              <a:cxn ang="0">
                <a:pos x="csX225" y="csY225"/>
              </a:cxn>
              <a:cxn ang="0">
                <a:pos x="csX226" y="csY226"/>
              </a:cxn>
              <a:cxn ang="0">
                <a:pos x="csX227" y="csY227"/>
              </a:cxn>
              <a:cxn ang="0">
                <a:pos x="csX228" y="csY228"/>
              </a:cxn>
              <a:cxn ang="0">
                <a:pos x="csX229" y="csY229"/>
              </a:cxn>
              <a:cxn ang="0">
                <a:pos x="csX230" y="csY230"/>
              </a:cxn>
              <a:cxn ang="0">
                <a:pos x="csX231" y="csY231"/>
              </a:cxn>
              <a:cxn ang="0">
                <a:pos x="csX232" y="csY232"/>
              </a:cxn>
              <a:cxn ang="0">
                <a:pos x="csX233" y="csY233"/>
              </a:cxn>
              <a:cxn ang="0">
                <a:pos x="csX234" y="csY234"/>
              </a:cxn>
              <a:cxn ang="0">
                <a:pos x="csX235" y="csY235"/>
              </a:cxn>
              <a:cxn ang="0">
                <a:pos x="csX236" y="csY236"/>
              </a:cxn>
              <a:cxn ang="0">
                <a:pos x="csX237" y="csY237"/>
              </a:cxn>
              <a:cxn ang="0">
                <a:pos x="csX238" y="csY238"/>
              </a:cxn>
              <a:cxn ang="0">
                <a:pos x="csX239" y="csY239"/>
              </a:cxn>
              <a:cxn ang="0">
                <a:pos x="csX240" y="csY240"/>
              </a:cxn>
              <a:cxn ang="0">
                <a:pos x="csX241" y="csY241"/>
              </a:cxn>
              <a:cxn ang="0">
                <a:pos x="csX242" y="csY242"/>
              </a:cxn>
              <a:cxn ang="0">
                <a:pos x="csX243" y="csY243"/>
              </a:cxn>
              <a:cxn ang="0">
                <a:pos x="csX244" y="csY244"/>
              </a:cxn>
              <a:cxn ang="0">
                <a:pos x="csX245" y="csY245"/>
              </a:cxn>
              <a:cxn ang="0">
                <a:pos x="csX246" y="csY246"/>
              </a:cxn>
              <a:cxn ang="0">
                <a:pos x="csX247" y="csY247"/>
              </a:cxn>
              <a:cxn ang="0">
                <a:pos x="csX248" y="csY248"/>
              </a:cxn>
              <a:cxn ang="0">
                <a:pos x="csX249" y="csY249"/>
              </a:cxn>
              <a:cxn ang="0">
                <a:pos x="csX250" y="csY250"/>
              </a:cxn>
              <a:cxn ang="0">
                <a:pos x="csX251" y="csY251"/>
              </a:cxn>
              <a:cxn ang="0">
                <a:pos x="csX252" y="csY252"/>
              </a:cxn>
              <a:cxn ang="0">
                <a:pos x="csX253" y="csY253"/>
              </a:cxn>
              <a:cxn ang="0">
                <a:pos x="csX254" y="csY254"/>
              </a:cxn>
              <a:cxn ang="0">
                <a:pos x="csX255" y="csY255"/>
              </a:cxn>
              <a:cxn ang="0">
                <a:pos x="csX256" y="csY256"/>
              </a:cxn>
              <a:cxn ang="0">
                <a:pos x="csX257" y="csY257"/>
              </a:cxn>
              <a:cxn ang="0">
                <a:pos x="csX258" y="csY258"/>
              </a:cxn>
              <a:cxn ang="0">
                <a:pos x="csX259" y="csY259"/>
              </a:cxn>
              <a:cxn ang="0">
                <a:pos x="csX260" y="csY260"/>
              </a:cxn>
              <a:cxn ang="0">
                <a:pos x="csX261" y="csY261"/>
              </a:cxn>
              <a:cxn ang="0">
                <a:pos x="csX262" y="csY262"/>
              </a:cxn>
              <a:cxn ang="0">
                <a:pos x="csX263" y="csY263"/>
              </a:cxn>
              <a:cxn ang="0">
                <a:pos x="csX264" y="csY264"/>
              </a:cxn>
              <a:cxn ang="0">
                <a:pos x="csX265" y="csY265"/>
              </a:cxn>
              <a:cxn ang="0">
                <a:pos x="csX266" y="csY266"/>
              </a:cxn>
              <a:cxn ang="0">
                <a:pos x="csX267" y="csY267"/>
              </a:cxn>
              <a:cxn ang="0">
                <a:pos x="csX268" y="csY268"/>
              </a:cxn>
              <a:cxn ang="0">
                <a:pos x="csX269" y="csY269"/>
              </a:cxn>
              <a:cxn ang="0">
                <a:pos x="csX270" y="csY270"/>
              </a:cxn>
              <a:cxn ang="0">
                <a:pos x="csX271" y="csY271"/>
              </a:cxn>
              <a:cxn ang="0">
                <a:pos x="csX272" y="csY272"/>
              </a:cxn>
              <a:cxn ang="0">
                <a:pos x="csX273" y="csY273"/>
              </a:cxn>
              <a:cxn ang="0">
                <a:pos x="csX274" y="csY274"/>
              </a:cxn>
              <a:cxn ang="0">
                <a:pos x="csX275" y="csY275"/>
              </a:cxn>
              <a:cxn ang="0">
                <a:pos x="csX276" y="csY276"/>
              </a:cxn>
              <a:cxn ang="0">
                <a:pos x="csX277" y="csY277"/>
              </a:cxn>
              <a:cxn ang="0">
                <a:pos x="csX278" y="csY278"/>
              </a:cxn>
              <a:cxn ang="0">
                <a:pos x="csX279" y="csY279"/>
              </a:cxn>
              <a:cxn ang="0">
                <a:pos x="csX280" y="csY280"/>
              </a:cxn>
              <a:cxn ang="0">
                <a:pos x="csX281" y="csY281"/>
              </a:cxn>
              <a:cxn ang="0">
                <a:pos x="csX282" y="csY282"/>
              </a:cxn>
              <a:cxn ang="0">
                <a:pos x="csX283" y="csY283"/>
              </a:cxn>
              <a:cxn ang="0">
                <a:pos x="csX284" y="csY284"/>
              </a:cxn>
              <a:cxn ang="0">
                <a:pos x="csX285" y="csY285"/>
              </a:cxn>
              <a:cxn ang="0">
                <a:pos x="csX286" y="csY286"/>
              </a:cxn>
              <a:cxn ang="0">
                <a:pos x="csX287" y="csY287"/>
              </a:cxn>
              <a:cxn ang="0">
                <a:pos x="csX288" y="csY288"/>
              </a:cxn>
              <a:cxn ang="0">
                <a:pos x="csX289" y="csY289"/>
              </a:cxn>
              <a:cxn ang="0">
                <a:pos x="csX290" y="csY290"/>
              </a:cxn>
              <a:cxn ang="0">
                <a:pos x="csX291" y="csY291"/>
              </a:cxn>
              <a:cxn ang="0">
                <a:pos x="csX292" y="csY292"/>
              </a:cxn>
              <a:cxn ang="0">
                <a:pos x="csX293" y="csY293"/>
              </a:cxn>
              <a:cxn ang="0">
                <a:pos x="csX294" y="csY294"/>
              </a:cxn>
              <a:cxn ang="0">
                <a:pos x="csX295" y="csY295"/>
              </a:cxn>
              <a:cxn ang="0">
                <a:pos x="csX296" y="csY296"/>
              </a:cxn>
              <a:cxn ang="0">
                <a:pos x="csX297" y="csY297"/>
              </a:cxn>
              <a:cxn ang="0">
                <a:pos x="csX298" y="csY298"/>
              </a:cxn>
              <a:cxn ang="0">
                <a:pos x="csX299" y="csY299"/>
              </a:cxn>
              <a:cxn ang="0">
                <a:pos x="csX300" y="csY300"/>
              </a:cxn>
              <a:cxn ang="0">
                <a:pos x="csX301" y="csY301"/>
              </a:cxn>
              <a:cxn ang="0">
                <a:pos x="csX302" y="csY302"/>
              </a:cxn>
              <a:cxn ang="0">
                <a:pos x="csX303" y="csY303"/>
              </a:cxn>
              <a:cxn ang="0">
                <a:pos x="csX304" y="csY304"/>
              </a:cxn>
              <a:cxn ang="0">
                <a:pos x="csX305" y="csY305"/>
              </a:cxn>
              <a:cxn ang="0">
                <a:pos x="csX306" y="csY306"/>
              </a:cxn>
              <a:cxn ang="0">
                <a:pos x="csX307" y="csY307"/>
              </a:cxn>
              <a:cxn ang="0">
                <a:pos x="csX308" y="csY308"/>
              </a:cxn>
              <a:cxn ang="0">
                <a:pos x="csX309" y="csY309"/>
              </a:cxn>
              <a:cxn ang="0">
                <a:pos x="csX310" y="csY310"/>
              </a:cxn>
              <a:cxn ang="0">
                <a:pos x="csX311" y="csY311"/>
              </a:cxn>
              <a:cxn ang="0">
                <a:pos x="csX312" y="csY312"/>
              </a:cxn>
              <a:cxn ang="0">
                <a:pos x="csX313" y="csY313"/>
              </a:cxn>
              <a:cxn ang="0">
                <a:pos x="csX314" y="csY314"/>
              </a:cxn>
              <a:cxn ang="0">
                <a:pos x="csX315" y="csY315"/>
              </a:cxn>
              <a:cxn ang="0">
                <a:pos x="csX316" y="csY316"/>
              </a:cxn>
              <a:cxn ang="0">
                <a:pos x="csX317" y="csY317"/>
              </a:cxn>
              <a:cxn ang="0">
                <a:pos x="csX318" y="csY318"/>
              </a:cxn>
              <a:cxn ang="0">
                <a:pos x="csX319" y="csY319"/>
              </a:cxn>
              <a:cxn ang="0">
                <a:pos x="csX320" y="csY320"/>
              </a:cxn>
              <a:cxn ang="0">
                <a:pos x="csX321" y="csY321"/>
              </a:cxn>
              <a:cxn ang="0">
                <a:pos x="csX322" y="csY322"/>
              </a:cxn>
              <a:cxn ang="0">
                <a:pos x="csX323" y="csY323"/>
              </a:cxn>
              <a:cxn ang="0">
                <a:pos x="csX324" y="csY324"/>
              </a:cxn>
              <a:cxn ang="0">
                <a:pos x="csX325" y="csY325"/>
              </a:cxn>
              <a:cxn ang="0">
                <a:pos x="csX326" y="csY326"/>
              </a:cxn>
              <a:cxn ang="0">
                <a:pos x="csX327" y="csY327"/>
              </a:cxn>
              <a:cxn ang="0">
                <a:pos x="csX328" y="csY328"/>
              </a:cxn>
              <a:cxn ang="0">
                <a:pos x="csX329" y="csY329"/>
              </a:cxn>
              <a:cxn ang="0">
                <a:pos x="csX330" y="csY330"/>
              </a:cxn>
              <a:cxn ang="0">
                <a:pos x="csX331" y="csY331"/>
              </a:cxn>
              <a:cxn ang="0">
                <a:pos x="csX332" y="csY332"/>
              </a:cxn>
              <a:cxn ang="0">
                <a:pos x="csX333" y="csY333"/>
              </a:cxn>
              <a:cxn ang="0">
                <a:pos x="csX334" y="csY334"/>
              </a:cxn>
              <a:cxn ang="0">
                <a:pos x="csX335" y="csY335"/>
              </a:cxn>
              <a:cxn ang="0">
                <a:pos x="csX336" y="csY336"/>
              </a:cxn>
              <a:cxn ang="0">
                <a:pos x="csX337" y="csY337"/>
              </a:cxn>
              <a:cxn ang="0">
                <a:pos x="csX338" y="csY338"/>
              </a:cxn>
              <a:cxn ang="0">
                <a:pos x="csX339" y="csY339"/>
              </a:cxn>
              <a:cxn ang="0">
                <a:pos x="csX340" y="csY340"/>
              </a:cxn>
              <a:cxn ang="0">
                <a:pos x="csX341" y="csY341"/>
              </a:cxn>
              <a:cxn ang="0">
                <a:pos x="csX342" y="csY342"/>
              </a:cxn>
              <a:cxn ang="0">
                <a:pos x="csX343" y="csY343"/>
              </a:cxn>
              <a:cxn ang="0">
                <a:pos x="csX344" y="csY344"/>
              </a:cxn>
              <a:cxn ang="0">
                <a:pos x="csX345" y="csY345"/>
              </a:cxn>
              <a:cxn ang="0">
                <a:pos x="csX346" y="csY346"/>
              </a:cxn>
              <a:cxn ang="0">
                <a:pos x="csX347" y="csY347"/>
              </a:cxn>
              <a:cxn ang="0">
                <a:pos x="csX348" y="csY348"/>
              </a:cxn>
              <a:cxn ang="0">
                <a:pos x="csX349" y="csY349"/>
              </a:cxn>
              <a:cxn ang="0">
                <a:pos x="csX350" y="csY350"/>
              </a:cxn>
              <a:cxn ang="0">
                <a:pos x="csX351" y="csY351"/>
              </a:cxn>
              <a:cxn ang="0">
                <a:pos x="csX352" y="csY352"/>
              </a:cxn>
              <a:cxn ang="0">
                <a:pos x="csX353" y="csY353"/>
              </a:cxn>
              <a:cxn ang="0">
                <a:pos x="csX354" y="csY354"/>
              </a:cxn>
              <a:cxn ang="0">
                <a:pos x="csX355" y="csY355"/>
              </a:cxn>
              <a:cxn ang="0">
                <a:pos x="csX356" y="csY356"/>
              </a:cxn>
              <a:cxn ang="0">
                <a:pos x="csX357" y="csY357"/>
              </a:cxn>
              <a:cxn ang="0">
                <a:pos x="csX358" y="csY358"/>
              </a:cxn>
              <a:cxn ang="0">
                <a:pos x="csX359" y="csY359"/>
              </a:cxn>
              <a:cxn ang="0">
                <a:pos x="csX360" y="csY360"/>
              </a:cxn>
              <a:cxn ang="0">
                <a:pos x="csX361" y="csY361"/>
              </a:cxn>
              <a:cxn ang="0">
                <a:pos x="csX362" y="csY362"/>
              </a:cxn>
              <a:cxn ang="0">
                <a:pos x="csX363" y="csY363"/>
              </a:cxn>
              <a:cxn ang="0">
                <a:pos x="csX364" y="csY364"/>
              </a:cxn>
              <a:cxn ang="0">
                <a:pos x="csX365" y="csY365"/>
              </a:cxn>
              <a:cxn ang="0">
                <a:pos x="csX366" y="csY366"/>
              </a:cxn>
              <a:cxn ang="0">
                <a:pos x="csX367" y="csY367"/>
              </a:cxn>
              <a:cxn ang="0">
                <a:pos x="csX368" y="csY368"/>
              </a:cxn>
              <a:cxn ang="0">
                <a:pos x="csX369" y="csY369"/>
              </a:cxn>
              <a:cxn ang="0">
                <a:pos x="csX370" y="csY370"/>
              </a:cxn>
              <a:cxn ang="0">
                <a:pos x="csX371" y="csY371"/>
              </a:cxn>
              <a:cxn ang="0">
                <a:pos x="csX372" y="csY372"/>
              </a:cxn>
              <a:cxn ang="0">
                <a:pos x="csX373" y="csY373"/>
              </a:cxn>
              <a:cxn ang="0">
                <a:pos x="csX374" y="csY374"/>
              </a:cxn>
              <a:cxn ang="0">
                <a:pos x="csX375" y="csY375"/>
              </a:cxn>
              <a:cxn ang="0">
                <a:pos x="csX376" y="csY376"/>
              </a:cxn>
              <a:cxn ang="0">
                <a:pos x="csX377" y="csY377"/>
              </a:cxn>
              <a:cxn ang="0">
                <a:pos x="csX378" y="csY378"/>
              </a:cxn>
              <a:cxn ang="0">
                <a:pos x="csX379" y="csY379"/>
              </a:cxn>
              <a:cxn ang="0">
                <a:pos x="csX380" y="csY380"/>
              </a:cxn>
              <a:cxn ang="0">
                <a:pos x="csX381" y="csY381"/>
              </a:cxn>
              <a:cxn ang="0">
                <a:pos x="csX382" y="csY382"/>
              </a:cxn>
              <a:cxn ang="0">
                <a:pos x="csX383" y="csY383"/>
              </a:cxn>
              <a:cxn ang="0">
                <a:pos x="csX384" y="csY384"/>
              </a:cxn>
              <a:cxn ang="0">
                <a:pos x="csX385" y="csY385"/>
              </a:cxn>
              <a:cxn ang="0">
                <a:pos x="csX386" y="csY386"/>
              </a:cxn>
              <a:cxn ang="0">
                <a:pos x="csX387" y="csY387"/>
              </a:cxn>
              <a:cxn ang="0">
                <a:pos x="csX388" y="csY388"/>
              </a:cxn>
              <a:cxn ang="0">
                <a:pos x="csX389" y="csY389"/>
              </a:cxn>
              <a:cxn ang="0">
                <a:pos x="csX390" y="csY390"/>
              </a:cxn>
              <a:cxn ang="0">
                <a:pos x="csX391" y="csY391"/>
              </a:cxn>
              <a:cxn ang="0">
                <a:pos x="csX392" y="csY392"/>
              </a:cxn>
              <a:cxn ang="0">
                <a:pos x="csX393" y="csY393"/>
              </a:cxn>
              <a:cxn ang="0">
                <a:pos x="csX394" y="csY394"/>
              </a:cxn>
              <a:cxn ang="0">
                <a:pos x="csX395" y="csY395"/>
              </a:cxn>
              <a:cxn ang="0">
                <a:pos x="csX396" y="csY396"/>
              </a:cxn>
              <a:cxn ang="0">
                <a:pos x="csX397" y="csY397"/>
              </a:cxn>
              <a:cxn ang="0">
                <a:pos x="csX398" y="csY398"/>
              </a:cxn>
              <a:cxn ang="0">
                <a:pos x="csX399" y="csY399"/>
              </a:cxn>
              <a:cxn ang="0">
                <a:pos x="csX400" y="csY400"/>
              </a:cxn>
              <a:cxn ang="0">
                <a:pos x="csX401" y="csY401"/>
              </a:cxn>
              <a:cxn ang="0">
                <a:pos x="csX402" y="csY402"/>
              </a:cxn>
              <a:cxn ang="0">
                <a:pos x="csX403" y="csY403"/>
              </a:cxn>
              <a:cxn ang="0">
                <a:pos x="csX404" y="csY404"/>
              </a:cxn>
              <a:cxn ang="0">
                <a:pos x="csX405" y="csY405"/>
              </a:cxn>
              <a:cxn ang="0">
                <a:pos x="csX406" y="csY406"/>
              </a:cxn>
              <a:cxn ang="0">
                <a:pos x="csX407" y="csY407"/>
              </a:cxn>
              <a:cxn ang="0">
                <a:pos x="csX408" y="csY408"/>
              </a:cxn>
            </a:cxnLst>
            <a:rect l="l" t="t" r="r" b="b"/>
            <a:pathLst>
              <a:path w="12191997" h="6857998">
                <a:moveTo>
                  <a:pt x="6081501" y="6708288"/>
                </a:moveTo>
                <a:lnTo>
                  <a:pt x="6089996" y="6708525"/>
                </a:lnTo>
                <a:cubicBezTo>
                  <a:pt x="6097005" y="6708763"/>
                  <a:pt x="6099024" y="6709060"/>
                  <a:pt x="6101994" y="6710188"/>
                </a:cubicBezTo>
                <a:cubicBezTo>
                  <a:pt x="6106806" y="6712029"/>
                  <a:pt x="6111142" y="6716425"/>
                  <a:pt x="6112924" y="6721176"/>
                </a:cubicBezTo>
                <a:cubicBezTo>
                  <a:pt x="6116666" y="6731154"/>
                  <a:pt x="6114053" y="6742914"/>
                  <a:pt x="6106865" y="6748199"/>
                </a:cubicBezTo>
                <a:cubicBezTo>
                  <a:pt x="6102410" y="6751466"/>
                  <a:pt x="6098727" y="6752476"/>
                  <a:pt x="6089699" y="6752832"/>
                </a:cubicBezTo>
                <a:lnTo>
                  <a:pt x="6081501" y="6753129"/>
                </a:lnTo>
                <a:lnTo>
                  <a:pt x="6081501" y="6730679"/>
                </a:lnTo>
                <a:close/>
                <a:moveTo>
                  <a:pt x="5948734" y="6707872"/>
                </a:moveTo>
                <a:cubicBezTo>
                  <a:pt x="5958298" y="6709654"/>
                  <a:pt x="5964714" y="6716425"/>
                  <a:pt x="5966376" y="6726521"/>
                </a:cubicBezTo>
                <a:cubicBezTo>
                  <a:pt x="5968159" y="6737034"/>
                  <a:pt x="5962812" y="6747843"/>
                  <a:pt x="5953902" y="6751941"/>
                </a:cubicBezTo>
                <a:cubicBezTo>
                  <a:pt x="5951585" y="6753010"/>
                  <a:pt x="5950042" y="6753248"/>
                  <a:pt x="5944576" y="6753248"/>
                </a:cubicBezTo>
                <a:cubicBezTo>
                  <a:pt x="5938933" y="6753248"/>
                  <a:pt x="5937686" y="6753070"/>
                  <a:pt x="5935250" y="6751882"/>
                </a:cubicBezTo>
                <a:cubicBezTo>
                  <a:pt x="5926103" y="6747309"/>
                  <a:pt x="5921233" y="6737331"/>
                  <a:pt x="5922895" y="6726581"/>
                </a:cubicBezTo>
                <a:cubicBezTo>
                  <a:pt x="5924380" y="6717078"/>
                  <a:pt x="5930796" y="6709891"/>
                  <a:pt x="5939527" y="6708050"/>
                </a:cubicBezTo>
                <a:cubicBezTo>
                  <a:pt x="5943804" y="6707100"/>
                  <a:pt x="5944576" y="6707100"/>
                  <a:pt x="5948734" y="6707872"/>
                </a:cubicBezTo>
                <a:close/>
                <a:moveTo>
                  <a:pt x="6192491" y="6698311"/>
                </a:moveTo>
                <a:lnTo>
                  <a:pt x="6192491" y="6730680"/>
                </a:lnTo>
                <a:lnTo>
                  <a:pt x="6192491" y="6763049"/>
                </a:lnTo>
                <a:lnTo>
                  <a:pt x="6198431" y="6763049"/>
                </a:lnTo>
                <a:lnTo>
                  <a:pt x="6204372" y="6763049"/>
                </a:lnTo>
                <a:lnTo>
                  <a:pt x="6204490" y="6739945"/>
                </a:lnTo>
                <a:lnTo>
                  <a:pt x="6204669" y="6716841"/>
                </a:lnTo>
                <a:lnTo>
                  <a:pt x="6220410" y="6739945"/>
                </a:lnTo>
                <a:lnTo>
                  <a:pt x="6236151" y="6762989"/>
                </a:lnTo>
                <a:lnTo>
                  <a:pt x="6241972" y="6763049"/>
                </a:lnTo>
                <a:lnTo>
                  <a:pt x="6247734" y="6763049"/>
                </a:lnTo>
                <a:lnTo>
                  <a:pt x="6247734" y="6730680"/>
                </a:lnTo>
                <a:lnTo>
                  <a:pt x="6247734" y="6698311"/>
                </a:lnTo>
                <a:lnTo>
                  <a:pt x="6242091" y="6698311"/>
                </a:lnTo>
                <a:lnTo>
                  <a:pt x="6236448" y="6698311"/>
                </a:lnTo>
                <a:lnTo>
                  <a:pt x="6236448" y="6721177"/>
                </a:lnTo>
                <a:cubicBezTo>
                  <a:pt x="6236448" y="6733768"/>
                  <a:pt x="6236269" y="6744043"/>
                  <a:pt x="6236032" y="6744043"/>
                </a:cubicBezTo>
                <a:cubicBezTo>
                  <a:pt x="6235735" y="6743984"/>
                  <a:pt x="6228547" y="6733709"/>
                  <a:pt x="6219934" y="6721177"/>
                </a:cubicBezTo>
                <a:lnTo>
                  <a:pt x="6204312" y="6698311"/>
                </a:lnTo>
                <a:lnTo>
                  <a:pt x="6198372" y="6698311"/>
                </a:lnTo>
                <a:close/>
                <a:moveTo>
                  <a:pt x="6152459" y="6698311"/>
                </a:moveTo>
                <a:lnTo>
                  <a:pt x="6152459" y="6730680"/>
                </a:lnTo>
                <a:lnTo>
                  <a:pt x="6152459" y="6763049"/>
                </a:lnTo>
                <a:lnTo>
                  <a:pt x="6158102" y="6763049"/>
                </a:lnTo>
                <a:lnTo>
                  <a:pt x="6163746" y="6763049"/>
                </a:lnTo>
                <a:lnTo>
                  <a:pt x="6163746" y="6730680"/>
                </a:lnTo>
                <a:lnTo>
                  <a:pt x="6163746" y="6698311"/>
                </a:lnTo>
                <a:lnTo>
                  <a:pt x="6158102" y="6698311"/>
                </a:lnTo>
                <a:close/>
                <a:moveTo>
                  <a:pt x="6004225" y="6698311"/>
                </a:moveTo>
                <a:lnTo>
                  <a:pt x="6004225" y="6730680"/>
                </a:lnTo>
                <a:lnTo>
                  <a:pt x="6004225" y="6763049"/>
                </a:lnTo>
                <a:lnTo>
                  <a:pt x="6025015" y="6763049"/>
                </a:lnTo>
                <a:lnTo>
                  <a:pt x="6045805" y="6763049"/>
                </a:lnTo>
                <a:lnTo>
                  <a:pt x="6045805" y="6758000"/>
                </a:lnTo>
                <a:lnTo>
                  <a:pt x="6045805" y="6752952"/>
                </a:lnTo>
                <a:lnTo>
                  <a:pt x="6030659" y="6752952"/>
                </a:lnTo>
                <a:lnTo>
                  <a:pt x="6015511" y="6752952"/>
                </a:lnTo>
                <a:lnTo>
                  <a:pt x="6015511" y="6725631"/>
                </a:lnTo>
                <a:lnTo>
                  <a:pt x="6015511" y="6698311"/>
                </a:lnTo>
                <a:lnTo>
                  <a:pt x="6009868" y="6698311"/>
                </a:lnTo>
                <a:close/>
                <a:moveTo>
                  <a:pt x="5830967" y="6698311"/>
                </a:moveTo>
                <a:lnTo>
                  <a:pt x="5830967" y="6730680"/>
                </a:lnTo>
                <a:lnTo>
                  <a:pt x="5830967" y="6763049"/>
                </a:lnTo>
                <a:lnTo>
                  <a:pt x="5836610" y="6763049"/>
                </a:lnTo>
                <a:lnTo>
                  <a:pt x="5842253" y="6763049"/>
                </a:lnTo>
                <a:lnTo>
                  <a:pt x="5842253" y="6749091"/>
                </a:lnTo>
                <a:lnTo>
                  <a:pt x="5842253" y="6735134"/>
                </a:lnTo>
                <a:lnTo>
                  <a:pt x="5857993" y="6735134"/>
                </a:lnTo>
                <a:lnTo>
                  <a:pt x="5873735" y="6735134"/>
                </a:lnTo>
                <a:lnTo>
                  <a:pt x="5873735" y="6749091"/>
                </a:lnTo>
                <a:lnTo>
                  <a:pt x="5873735" y="6763049"/>
                </a:lnTo>
                <a:lnTo>
                  <a:pt x="5879674" y="6763049"/>
                </a:lnTo>
                <a:lnTo>
                  <a:pt x="5885615" y="6763049"/>
                </a:lnTo>
                <a:lnTo>
                  <a:pt x="5885615" y="6730680"/>
                </a:lnTo>
                <a:lnTo>
                  <a:pt x="5885615" y="6698311"/>
                </a:lnTo>
                <a:lnTo>
                  <a:pt x="5879674" y="6698311"/>
                </a:lnTo>
                <a:lnTo>
                  <a:pt x="5873735" y="6698311"/>
                </a:lnTo>
                <a:lnTo>
                  <a:pt x="5873735" y="6711674"/>
                </a:lnTo>
                <a:lnTo>
                  <a:pt x="5873735" y="6725037"/>
                </a:lnTo>
                <a:lnTo>
                  <a:pt x="5857993" y="6725037"/>
                </a:lnTo>
                <a:lnTo>
                  <a:pt x="5842253" y="6725037"/>
                </a:lnTo>
                <a:lnTo>
                  <a:pt x="5842253" y="6711674"/>
                </a:lnTo>
                <a:lnTo>
                  <a:pt x="5842253" y="6698311"/>
                </a:lnTo>
                <a:lnTo>
                  <a:pt x="5836610" y="6698311"/>
                </a:lnTo>
                <a:close/>
                <a:moveTo>
                  <a:pt x="6070215" y="6698310"/>
                </a:moveTo>
                <a:lnTo>
                  <a:pt x="6070215" y="6730738"/>
                </a:lnTo>
                <a:lnTo>
                  <a:pt x="6070215" y="6763166"/>
                </a:lnTo>
                <a:lnTo>
                  <a:pt x="6084948" y="6762869"/>
                </a:lnTo>
                <a:cubicBezTo>
                  <a:pt x="6101341" y="6762572"/>
                  <a:pt x="6103776" y="6762157"/>
                  <a:pt x="6110904" y="6758415"/>
                </a:cubicBezTo>
                <a:cubicBezTo>
                  <a:pt x="6117973" y="6754673"/>
                  <a:pt x="6122725" y="6749031"/>
                  <a:pt x="6125517" y="6741072"/>
                </a:cubicBezTo>
                <a:cubicBezTo>
                  <a:pt x="6127358" y="6735608"/>
                  <a:pt x="6127418" y="6726402"/>
                  <a:pt x="6125636" y="6720582"/>
                </a:cubicBezTo>
                <a:cubicBezTo>
                  <a:pt x="6123022" y="6712267"/>
                  <a:pt x="6117498" y="6705912"/>
                  <a:pt x="6109716" y="6702170"/>
                </a:cubicBezTo>
                <a:cubicBezTo>
                  <a:pt x="6103123" y="6699022"/>
                  <a:pt x="6098312" y="6698310"/>
                  <a:pt x="6083283" y="6698310"/>
                </a:cubicBezTo>
                <a:close/>
                <a:moveTo>
                  <a:pt x="6297839" y="6698073"/>
                </a:moveTo>
                <a:cubicBezTo>
                  <a:pt x="6292136" y="6699439"/>
                  <a:pt x="6286850" y="6702409"/>
                  <a:pt x="6282573" y="6706626"/>
                </a:cubicBezTo>
                <a:cubicBezTo>
                  <a:pt x="6276158" y="6712921"/>
                  <a:pt x="6273010" y="6720702"/>
                  <a:pt x="6272950" y="6730383"/>
                </a:cubicBezTo>
                <a:cubicBezTo>
                  <a:pt x="6272891" y="6736560"/>
                  <a:pt x="6273782" y="6740598"/>
                  <a:pt x="6276514" y="6746359"/>
                </a:cubicBezTo>
                <a:cubicBezTo>
                  <a:pt x="6285781" y="6765900"/>
                  <a:pt x="6315599" y="6770473"/>
                  <a:pt x="6331340" y="6754734"/>
                </a:cubicBezTo>
                <a:cubicBezTo>
                  <a:pt x="6336924" y="6749151"/>
                  <a:pt x="6340785" y="6739648"/>
                  <a:pt x="6340844" y="6731393"/>
                </a:cubicBezTo>
                <a:lnTo>
                  <a:pt x="6340844" y="6728007"/>
                </a:lnTo>
                <a:lnTo>
                  <a:pt x="6323618" y="6728007"/>
                </a:lnTo>
                <a:lnTo>
                  <a:pt x="6306392" y="6728007"/>
                </a:lnTo>
                <a:lnTo>
                  <a:pt x="6306392" y="6733055"/>
                </a:lnTo>
                <a:lnTo>
                  <a:pt x="6306392" y="6738104"/>
                </a:lnTo>
                <a:lnTo>
                  <a:pt x="6317144" y="6738104"/>
                </a:lnTo>
                <a:lnTo>
                  <a:pt x="6327836" y="6738104"/>
                </a:lnTo>
                <a:lnTo>
                  <a:pt x="6327479" y="6739410"/>
                </a:lnTo>
                <a:cubicBezTo>
                  <a:pt x="6325222" y="6747191"/>
                  <a:pt x="6319401" y="6752120"/>
                  <a:pt x="6310907" y="6753605"/>
                </a:cubicBezTo>
                <a:cubicBezTo>
                  <a:pt x="6306095" y="6754437"/>
                  <a:pt x="6301165" y="6753665"/>
                  <a:pt x="6296710" y="6751408"/>
                </a:cubicBezTo>
                <a:cubicBezTo>
                  <a:pt x="6286196" y="6746062"/>
                  <a:pt x="6281979" y="6731036"/>
                  <a:pt x="6287741" y="6719276"/>
                </a:cubicBezTo>
                <a:cubicBezTo>
                  <a:pt x="6289879" y="6714822"/>
                  <a:pt x="6293206" y="6711674"/>
                  <a:pt x="6297958" y="6709417"/>
                </a:cubicBezTo>
                <a:cubicBezTo>
                  <a:pt x="6301522" y="6707754"/>
                  <a:pt x="6302472" y="6707576"/>
                  <a:pt x="6307283" y="6707576"/>
                </a:cubicBezTo>
                <a:cubicBezTo>
                  <a:pt x="6314590" y="6707695"/>
                  <a:pt x="6318510" y="6709180"/>
                  <a:pt x="6323262" y="6713812"/>
                </a:cubicBezTo>
                <a:lnTo>
                  <a:pt x="6326826" y="6717316"/>
                </a:lnTo>
                <a:lnTo>
                  <a:pt x="6331281" y="6714406"/>
                </a:lnTo>
                <a:cubicBezTo>
                  <a:pt x="6333716" y="6712862"/>
                  <a:pt x="6335795" y="6711318"/>
                  <a:pt x="6335914" y="6710961"/>
                </a:cubicBezTo>
                <a:cubicBezTo>
                  <a:pt x="6336271" y="6709952"/>
                  <a:pt x="6328964" y="6703240"/>
                  <a:pt x="6325400" y="6701340"/>
                </a:cubicBezTo>
                <a:cubicBezTo>
                  <a:pt x="6318035" y="6697420"/>
                  <a:pt x="6306333" y="6695995"/>
                  <a:pt x="6297839" y="6698073"/>
                </a:cubicBezTo>
                <a:close/>
                <a:moveTo>
                  <a:pt x="5953664" y="6698013"/>
                </a:moveTo>
                <a:cubicBezTo>
                  <a:pt x="5949032" y="6696944"/>
                  <a:pt x="5939765" y="6696944"/>
                  <a:pt x="5935132" y="6698072"/>
                </a:cubicBezTo>
                <a:cubicBezTo>
                  <a:pt x="5923668" y="6700864"/>
                  <a:pt x="5914282" y="6710188"/>
                  <a:pt x="5911313" y="6721770"/>
                </a:cubicBezTo>
                <a:cubicBezTo>
                  <a:pt x="5910124" y="6726343"/>
                  <a:pt x="5910185" y="6734896"/>
                  <a:pt x="5911372" y="6739528"/>
                </a:cubicBezTo>
                <a:cubicBezTo>
                  <a:pt x="5915173" y="6754317"/>
                  <a:pt x="5928538" y="6764236"/>
                  <a:pt x="5944576" y="6764236"/>
                </a:cubicBezTo>
                <a:cubicBezTo>
                  <a:pt x="5964357" y="6764236"/>
                  <a:pt x="5978791" y="6750219"/>
                  <a:pt x="5978850" y="6730976"/>
                </a:cubicBezTo>
                <a:cubicBezTo>
                  <a:pt x="5978909" y="6720998"/>
                  <a:pt x="5975939" y="6713336"/>
                  <a:pt x="5969525" y="6706862"/>
                </a:cubicBezTo>
                <a:cubicBezTo>
                  <a:pt x="5965426" y="6702705"/>
                  <a:pt x="5959426" y="6699379"/>
                  <a:pt x="5953664" y="6698013"/>
                </a:cubicBezTo>
                <a:close/>
                <a:moveTo>
                  <a:pt x="6020358" y="6568171"/>
                </a:moveTo>
                <a:lnTo>
                  <a:pt x="6020358" y="6570590"/>
                </a:lnTo>
                <a:lnTo>
                  <a:pt x="6011499" y="6570590"/>
                </a:lnTo>
                <a:lnTo>
                  <a:pt x="6011855" y="6578430"/>
                </a:lnTo>
                <a:cubicBezTo>
                  <a:pt x="6012924" y="6606345"/>
                  <a:pt x="6030209" y="6628854"/>
                  <a:pt x="6057533" y="6638001"/>
                </a:cubicBezTo>
                <a:cubicBezTo>
                  <a:pt x="6068701" y="6641743"/>
                  <a:pt x="6080773" y="6642649"/>
                  <a:pt x="6092304" y="6640941"/>
                </a:cubicBezTo>
                <a:lnTo>
                  <a:pt x="6100739" y="6637532"/>
                </a:lnTo>
                <a:lnTo>
                  <a:pt x="6116806" y="6634591"/>
                </a:lnTo>
                <a:cubicBezTo>
                  <a:pt x="6141728" y="6625009"/>
                  <a:pt x="6159733" y="6602112"/>
                  <a:pt x="6159733" y="6572252"/>
                </a:cubicBezTo>
                <a:lnTo>
                  <a:pt x="6159733" y="6568171"/>
                </a:lnTo>
                <a:lnTo>
                  <a:pt x="6129882" y="6568171"/>
                </a:lnTo>
                <a:lnTo>
                  <a:pt x="6129882" y="6570590"/>
                </a:lnTo>
                <a:lnTo>
                  <a:pt x="6121150" y="6570590"/>
                </a:lnTo>
                <a:lnTo>
                  <a:pt x="6120794" y="6576648"/>
                </a:lnTo>
                <a:cubicBezTo>
                  <a:pt x="6120438" y="6583538"/>
                  <a:pt x="6119309" y="6588289"/>
                  <a:pt x="6116874" y="6593456"/>
                </a:cubicBezTo>
                <a:lnTo>
                  <a:pt x="6104164" y="6607940"/>
                </a:lnTo>
                <a:lnTo>
                  <a:pt x="6092840" y="6612491"/>
                </a:lnTo>
                <a:lnTo>
                  <a:pt x="6089443" y="6613415"/>
                </a:lnTo>
                <a:lnTo>
                  <a:pt x="6062034" y="6602377"/>
                </a:lnTo>
                <a:cubicBezTo>
                  <a:pt x="6054776" y="6595175"/>
                  <a:pt x="6050206" y="6584829"/>
                  <a:pt x="6050206" y="6572252"/>
                </a:cubicBezTo>
                <a:lnTo>
                  <a:pt x="6050206" y="6568171"/>
                </a:lnTo>
                <a:close/>
                <a:moveTo>
                  <a:pt x="5558724" y="6459755"/>
                </a:moveTo>
                <a:cubicBezTo>
                  <a:pt x="5565198" y="6457973"/>
                  <a:pt x="5576188" y="6458389"/>
                  <a:pt x="5582544" y="6460527"/>
                </a:cubicBezTo>
                <a:lnTo>
                  <a:pt x="5606350" y="6484902"/>
                </a:lnTo>
                <a:lnTo>
                  <a:pt x="5607642" y="6488166"/>
                </a:lnTo>
                <a:lnTo>
                  <a:pt x="5608968" y="6497365"/>
                </a:lnTo>
                <a:lnTo>
                  <a:pt x="5608866" y="6499154"/>
                </a:lnTo>
                <a:lnTo>
                  <a:pt x="5600963" y="6519189"/>
                </a:lnTo>
                <a:lnTo>
                  <a:pt x="5595161" y="6526773"/>
                </a:lnTo>
                <a:lnTo>
                  <a:pt x="5570490" y="6536693"/>
                </a:lnTo>
                <a:cubicBezTo>
                  <a:pt x="5559739" y="6536693"/>
                  <a:pt x="5549793" y="6532636"/>
                  <a:pt x="5542535" y="6525434"/>
                </a:cubicBezTo>
                <a:lnTo>
                  <a:pt x="5533265" y="6501825"/>
                </a:lnTo>
                <a:lnTo>
                  <a:pt x="5531032" y="6494265"/>
                </a:lnTo>
                <a:lnTo>
                  <a:pt x="5540132" y="6471159"/>
                </a:lnTo>
                <a:close/>
                <a:moveTo>
                  <a:pt x="6328014" y="6459458"/>
                </a:moveTo>
                <a:cubicBezTo>
                  <a:pt x="6342389" y="6462844"/>
                  <a:pt x="6353497" y="6474010"/>
                  <a:pt x="6357061" y="6488561"/>
                </a:cubicBezTo>
                <a:cubicBezTo>
                  <a:pt x="6358546" y="6494619"/>
                  <a:pt x="6358427" y="6505547"/>
                  <a:pt x="6356764" y="6511664"/>
                </a:cubicBezTo>
                <a:cubicBezTo>
                  <a:pt x="6355041" y="6518109"/>
                  <a:pt x="6351730" y="6523944"/>
                  <a:pt x="6347274" y="6528688"/>
                </a:cubicBezTo>
                <a:lnTo>
                  <a:pt x="6341154" y="6532609"/>
                </a:lnTo>
                <a:lnTo>
                  <a:pt x="6330988" y="6536694"/>
                </a:lnTo>
                <a:cubicBezTo>
                  <a:pt x="6309477" y="6536694"/>
                  <a:pt x="6291203" y="6520463"/>
                  <a:pt x="6291203" y="6495310"/>
                </a:cubicBezTo>
                <a:lnTo>
                  <a:pt x="6291203" y="6495092"/>
                </a:lnTo>
                <a:cubicBezTo>
                  <a:pt x="6291203" y="6482538"/>
                  <a:pt x="6295759" y="6472253"/>
                  <a:pt x="6303010" y="6465107"/>
                </a:cubicBezTo>
                <a:lnTo>
                  <a:pt x="6316849" y="6459590"/>
                </a:lnTo>
                <a:close/>
                <a:moveTo>
                  <a:pt x="6612769" y="6459080"/>
                </a:moveTo>
                <a:cubicBezTo>
                  <a:pt x="6632312" y="6464129"/>
                  <a:pt x="6643836" y="6482303"/>
                  <a:pt x="6641578" y="6504456"/>
                </a:cubicBezTo>
                <a:cubicBezTo>
                  <a:pt x="6640212" y="6517641"/>
                  <a:pt x="6634569" y="6527500"/>
                  <a:pt x="6624531" y="6534212"/>
                </a:cubicBezTo>
                <a:lnTo>
                  <a:pt x="6618367" y="6535780"/>
                </a:lnTo>
                <a:lnTo>
                  <a:pt x="6594783" y="6526231"/>
                </a:lnTo>
                <a:cubicBezTo>
                  <a:pt x="6587617" y="6519306"/>
                  <a:pt x="6582752" y="6508975"/>
                  <a:pt x="6582752" y="6495337"/>
                </a:cubicBezTo>
                <a:lnTo>
                  <a:pt x="6582752" y="6495093"/>
                </a:lnTo>
                <a:cubicBezTo>
                  <a:pt x="6582752" y="6481441"/>
                  <a:pt x="6587662" y="6471155"/>
                  <a:pt x="6594858" y="6464283"/>
                </a:cubicBezTo>
                <a:lnTo>
                  <a:pt x="6607825" y="6459097"/>
                </a:lnTo>
                <a:close/>
                <a:moveTo>
                  <a:pt x="5868548" y="6458804"/>
                </a:moveTo>
                <a:cubicBezTo>
                  <a:pt x="5875379" y="6458982"/>
                  <a:pt x="5876804" y="6459220"/>
                  <a:pt x="5881140" y="6460823"/>
                </a:cubicBezTo>
                <a:cubicBezTo>
                  <a:pt x="5894030" y="6465575"/>
                  <a:pt x="5903058" y="6475909"/>
                  <a:pt x="5906029" y="6489332"/>
                </a:cubicBezTo>
                <a:cubicBezTo>
                  <a:pt x="5907514" y="6496102"/>
                  <a:pt x="5906978" y="6507862"/>
                  <a:pt x="5904841" y="6514098"/>
                </a:cubicBezTo>
                <a:lnTo>
                  <a:pt x="5894132" y="6528150"/>
                </a:lnTo>
                <a:lnTo>
                  <a:pt x="5872873" y="6536693"/>
                </a:lnTo>
                <a:cubicBezTo>
                  <a:pt x="5851369" y="6536693"/>
                  <a:pt x="5833092" y="6520463"/>
                  <a:pt x="5833092" y="6495310"/>
                </a:cubicBezTo>
                <a:lnTo>
                  <a:pt x="5833092" y="6495092"/>
                </a:lnTo>
                <a:lnTo>
                  <a:pt x="5842395" y="6471467"/>
                </a:lnTo>
                <a:lnTo>
                  <a:pt x="5848657" y="6463609"/>
                </a:lnTo>
                <a:lnTo>
                  <a:pt x="5853483" y="6461685"/>
                </a:lnTo>
                <a:close/>
                <a:moveTo>
                  <a:pt x="6080934" y="6458631"/>
                </a:moveTo>
                <a:cubicBezTo>
                  <a:pt x="6085032" y="6458572"/>
                  <a:pt x="6088359" y="6458928"/>
                  <a:pt x="6091508" y="6459760"/>
                </a:cubicBezTo>
                <a:cubicBezTo>
                  <a:pt x="6104872" y="6463145"/>
                  <a:pt x="6114911" y="6473004"/>
                  <a:pt x="6119306" y="6487080"/>
                </a:cubicBezTo>
                <a:cubicBezTo>
                  <a:pt x="6121088" y="6492901"/>
                  <a:pt x="6121207" y="6505373"/>
                  <a:pt x="6119544" y="6511431"/>
                </a:cubicBezTo>
                <a:lnTo>
                  <a:pt x="6109924" y="6528682"/>
                </a:lnTo>
                <a:lnTo>
                  <a:pt x="6089990" y="6536693"/>
                </a:lnTo>
                <a:cubicBezTo>
                  <a:pt x="6068485" y="6536693"/>
                  <a:pt x="6050206" y="6520463"/>
                  <a:pt x="6050206" y="6495309"/>
                </a:cubicBezTo>
                <a:lnTo>
                  <a:pt x="6050206" y="6495092"/>
                </a:lnTo>
                <a:lnTo>
                  <a:pt x="6061461" y="6466511"/>
                </a:lnTo>
                <a:close/>
                <a:moveTo>
                  <a:pt x="6418341" y="6430888"/>
                </a:moveTo>
                <a:lnTo>
                  <a:pt x="6418341" y="6435379"/>
                </a:lnTo>
                <a:lnTo>
                  <a:pt x="6417990" y="6435379"/>
                </a:lnTo>
                <a:lnTo>
                  <a:pt x="6403734" y="6435379"/>
                </a:lnTo>
                <a:lnTo>
                  <a:pt x="6403972" y="6479448"/>
                </a:lnTo>
                <a:cubicBezTo>
                  <a:pt x="6404150" y="6522983"/>
                  <a:pt x="6404150" y="6523636"/>
                  <a:pt x="6405457" y="6528625"/>
                </a:cubicBezTo>
                <a:cubicBezTo>
                  <a:pt x="6407179" y="6535039"/>
                  <a:pt x="6411159" y="6543295"/>
                  <a:pt x="6414782" y="6548165"/>
                </a:cubicBezTo>
                <a:cubicBezTo>
                  <a:pt x="6421732" y="6557252"/>
                  <a:pt x="6433553" y="6564023"/>
                  <a:pt x="6446205" y="6566042"/>
                </a:cubicBezTo>
                <a:cubicBezTo>
                  <a:pt x="6452858" y="6567171"/>
                  <a:pt x="6466995" y="6566517"/>
                  <a:pt x="6472994" y="6564854"/>
                </a:cubicBezTo>
                <a:cubicBezTo>
                  <a:pt x="6477984" y="6563548"/>
                  <a:pt x="6486359" y="6559865"/>
                  <a:pt x="6489270" y="6557787"/>
                </a:cubicBezTo>
                <a:cubicBezTo>
                  <a:pt x="6490220" y="6557074"/>
                  <a:pt x="6491171" y="6556540"/>
                  <a:pt x="6491349" y="6556540"/>
                </a:cubicBezTo>
                <a:cubicBezTo>
                  <a:pt x="6491527" y="6556540"/>
                  <a:pt x="6491705" y="6558262"/>
                  <a:pt x="6491705" y="6560400"/>
                </a:cubicBezTo>
                <a:lnTo>
                  <a:pt x="6491705" y="6564261"/>
                </a:lnTo>
                <a:lnTo>
                  <a:pt x="6506258" y="6564261"/>
                </a:lnTo>
                <a:lnTo>
                  <a:pt x="6520811" y="6564261"/>
                </a:lnTo>
                <a:lnTo>
                  <a:pt x="6520811" y="6559635"/>
                </a:lnTo>
                <a:lnTo>
                  <a:pt x="6535459" y="6559635"/>
                </a:lnTo>
                <a:lnTo>
                  <a:pt x="6535459" y="6430888"/>
                </a:lnTo>
                <a:lnTo>
                  <a:pt x="6506536" y="6430888"/>
                </a:lnTo>
                <a:lnTo>
                  <a:pt x="6506536" y="6435379"/>
                </a:lnTo>
                <a:lnTo>
                  <a:pt x="6506258" y="6435379"/>
                </a:lnTo>
                <a:lnTo>
                  <a:pt x="6491705" y="6435379"/>
                </a:lnTo>
                <a:lnTo>
                  <a:pt x="6491705" y="6473687"/>
                </a:lnTo>
                <a:cubicBezTo>
                  <a:pt x="6491705" y="6515737"/>
                  <a:pt x="6491587" y="6517222"/>
                  <a:pt x="6488141" y="6524883"/>
                </a:cubicBezTo>
                <a:lnTo>
                  <a:pt x="6475291" y="6536041"/>
                </a:lnTo>
                <a:lnTo>
                  <a:pt x="6465316" y="6534447"/>
                </a:lnTo>
                <a:cubicBezTo>
                  <a:pt x="6461683" y="6533082"/>
                  <a:pt x="6458370" y="6531000"/>
                  <a:pt x="6455564" y="6528327"/>
                </a:cubicBezTo>
                <a:cubicBezTo>
                  <a:pt x="6450553" y="6523206"/>
                  <a:pt x="6447156" y="6515156"/>
                  <a:pt x="6447156" y="6503486"/>
                </a:cubicBezTo>
                <a:lnTo>
                  <a:pt x="6447156" y="6430888"/>
                </a:lnTo>
                <a:close/>
                <a:moveTo>
                  <a:pt x="6247022" y="6429629"/>
                </a:moveTo>
                <a:cubicBezTo>
                  <a:pt x="6239833" y="6429629"/>
                  <a:pt x="6232760" y="6430880"/>
                  <a:pt x="6226261" y="6433170"/>
                </a:cubicBezTo>
                <a:lnTo>
                  <a:pt x="6217444" y="6438151"/>
                </a:lnTo>
                <a:lnTo>
                  <a:pt x="6208948" y="6441718"/>
                </a:lnTo>
                <a:lnTo>
                  <a:pt x="6208948" y="6430888"/>
                </a:lnTo>
                <a:lnTo>
                  <a:pt x="6180127" y="6430888"/>
                </a:lnTo>
                <a:lnTo>
                  <a:pt x="6180125" y="6435412"/>
                </a:lnTo>
                <a:lnTo>
                  <a:pt x="6169709" y="6435412"/>
                </a:lnTo>
                <a:lnTo>
                  <a:pt x="6169352" y="6499318"/>
                </a:lnTo>
                <a:cubicBezTo>
                  <a:pt x="6169115" y="6534419"/>
                  <a:pt x="6169055" y="6563462"/>
                  <a:pt x="6169234" y="6563759"/>
                </a:cubicBezTo>
                <a:cubicBezTo>
                  <a:pt x="6169471" y="6564056"/>
                  <a:pt x="6175708" y="6564294"/>
                  <a:pt x="6183846" y="6564294"/>
                </a:cubicBezTo>
                <a:lnTo>
                  <a:pt x="6198043" y="6564294"/>
                </a:lnTo>
                <a:lnTo>
                  <a:pt x="6198043" y="6559635"/>
                </a:lnTo>
                <a:lnTo>
                  <a:pt x="6208891" y="6559635"/>
                </a:lnTo>
                <a:lnTo>
                  <a:pt x="6208891" y="6493048"/>
                </a:lnTo>
                <a:cubicBezTo>
                  <a:pt x="6208891" y="6481254"/>
                  <a:pt x="6212755" y="6472786"/>
                  <a:pt x="6218727" y="6466963"/>
                </a:cubicBezTo>
                <a:lnTo>
                  <a:pt x="6227379" y="6463883"/>
                </a:lnTo>
                <a:lnTo>
                  <a:pt x="6235049" y="6462317"/>
                </a:lnTo>
                <a:lnTo>
                  <a:pt x="6244375" y="6461960"/>
                </a:lnTo>
                <a:lnTo>
                  <a:pt x="6244375" y="6458014"/>
                </a:lnTo>
                <a:lnTo>
                  <a:pt x="6255051" y="6458014"/>
                </a:lnTo>
                <a:lnTo>
                  <a:pt x="6255051" y="6429629"/>
                </a:lnTo>
                <a:close/>
                <a:moveTo>
                  <a:pt x="6623382" y="6427956"/>
                </a:moveTo>
                <a:lnTo>
                  <a:pt x="6600506" y="6433322"/>
                </a:lnTo>
                <a:lnTo>
                  <a:pt x="6596731" y="6432710"/>
                </a:lnTo>
                <a:lnTo>
                  <a:pt x="6583291" y="6437838"/>
                </a:lnTo>
                <a:lnTo>
                  <a:pt x="6583291" y="6430888"/>
                </a:lnTo>
                <a:lnTo>
                  <a:pt x="6554334" y="6430815"/>
                </a:lnTo>
                <a:lnTo>
                  <a:pt x="6554334" y="6435026"/>
                </a:lnTo>
                <a:lnTo>
                  <a:pt x="6551884" y="6435026"/>
                </a:lnTo>
                <a:lnTo>
                  <a:pt x="6537628" y="6435026"/>
                </a:lnTo>
                <a:lnTo>
                  <a:pt x="6537628" y="6521145"/>
                </a:lnTo>
                <a:lnTo>
                  <a:pt x="6537628" y="6607264"/>
                </a:lnTo>
                <a:lnTo>
                  <a:pt x="6551884" y="6607264"/>
                </a:lnTo>
                <a:lnTo>
                  <a:pt x="6566140" y="6607264"/>
                </a:lnTo>
                <a:lnTo>
                  <a:pt x="6566159" y="6603044"/>
                </a:lnTo>
                <a:lnTo>
                  <a:pt x="6583291" y="6603044"/>
                </a:lnTo>
                <a:lnTo>
                  <a:pt x="6583291" y="6561401"/>
                </a:lnTo>
                <a:lnTo>
                  <a:pt x="6589663" y="6564264"/>
                </a:lnTo>
                <a:cubicBezTo>
                  <a:pt x="6598038" y="6566521"/>
                  <a:pt x="6610987" y="6566878"/>
                  <a:pt x="6619006" y="6565215"/>
                </a:cubicBezTo>
                <a:lnTo>
                  <a:pt x="6624161" y="6562407"/>
                </a:lnTo>
                <a:lnTo>
                  <a:pt x="6647304" y="6558025"/>
                </a:lnTo>
                <a:cubicBezTo>
                  <a:pt x="6670272" y="6549081"/>
                  <a:pt x="6688855" y="6527210"/>
                  <a:pt x="6688855" y="6495337"/>
                </a:cubicBezTo>
                <a:lnTo>
                  <a:pt x="6688855" y="6495093"/>
                </a:lnTo>
                <a:cubicBezTo>
                  <a:pt x="6688855" y="6452682"/>
                  <a:pt x="6655818" y="6427955"/>
                  <a:pt x="6623401" y="6427956"/>
                </a:cubicBezTo>
                <a:close/>
                <a:moveTo>
                  <a:pt x="6330987" y="6427955"/>
                </a:moveTo>
                <a:cubicBezTo>
                  <a:pt x="6321555" y="6427955"/>
                  <a:pt x="6312482" y="6429663"/>
                  <a:pt x="6304177" y="6432846"/>
                </a:cubicBezTo>
                <a:lnTo>
                  <a:pt x="6298186" y="6436556"/>
                </a:lnTo>
                <a:lnTo>
                  <a:pt x="6279682" y="6443302"/>
                </a:lnTo>
                <a:cubicBezTo>
                  <a:pt x="6255427" y="6458408"/>
                  <a:pt x="6243309" y="6486928"/>
                  <a:pt x="6250972" y="6517485"/>
                </a:cubicBezTo>
                <a:cubicBezTo>
                  <a:pt x="6252754" y="6524671"/>
                  <a:pt x="6258338" y="6535659"/>
                  <a:pt x="6263268" y="6541717"/>
                </a:cubicBezTo>
                <a:cubicBezTo>
                  <a:pt x="6273188" y="6553892"/>
                  <a:pt x="6288869" y="6562861"/>
                  <a:pt x="6305264" y="6565771"/>
                </a:cubicBezTo>
                <a:cubicBezTo>
                  <a:pt x="6312035" y="6566899"/>
                  <a:pt x="6324747" y="6566899"/>
                  <a:pt x="6331519" y="6565771"/>
                </a:cubicBezTo>
                <a:lnTo>
                  <a:pt x="6343914" y="6560190"/>
                </a:lnTo>
                <a:lnTo>
                  <a:pt x="6357801" y="6557647"/>
                </a:lnTo>
                <a:cubicBezTo>
                  <a:pt x="6382720" y="6548065"/>
                  <a:pt x="6400727" y="6525168"/>
                  <a:pt x="6400727" y="6495310"/>
                </a:cubicBezTo>
                <a:lnTo>
                  <a:pt x="6400727" y="6495092"/>
                </a:lnTo>
                <a:cubicBezTo>
                  <a:pt x="6400727" y="6455387"/>
                  <a:pt x="6368715" y="6427955"/>
                  <a:pt x="6330987" y="6427955"/>
                </a:cubicBezTo>
                <a:close/>
                <a:moveTo>
                  <a:pt x="5872873" y="6427955"/>
                </a:moveTo>
                <a:cubicBezTo>
                  <a:pt x="5854023" y="6427955"/>
                  <a:pt x="5836615" y="6434786"/>
                  <a:pt x="5823919" y="6446594"/>
                </a:cubicBezTo>
                <a:lnTo>
                  <a:pt x="5822821" y="6449170"/>
                </a:lnTo>
                <a:lnTo>
                  <a:pt x="5817998" y="6451558"/>
                </a:lnTo>
                <a:cubicBezTo>
                  <a:pt x="5811227" y="6458032"/>
                  <a:pt x="5808138" y="6462308"/>
                  <a:pt x="5804336" y="6470148"/>
                </a:cubicBezTo>
                <a:cubicBezTo>
                  <a:pt x="5792100" y="6495568"/>
                  <a:pt x="5796792" y="6526274"/>
                  <a:pt x="5815979" y="6545814"/>
                </a:cubicBezTo>
                <a:cubicBezTo>
                  <a:pt x="5826492" y="6556564"/>
                  <a:pt x="5838491" y="6562800"/>
                  <a:pt x="5854291" y="6565770"/>
                </a:cubicBezTo>
                <a:cubicBezTo>
                  <a:pt x="5862369" y="6567314"/>
                  <a:pt x="5877755" y="6566780"/>
                  <a:pt x="5885654" y="6564701"/>
                </a:cubicBezTo>
                <a:lnTo>
                  <a:pt x="5897901" y="6557974"/>
                </a:lnTo>
                <a:lnTo>
                  <a:pt x="5899688" y="6557647"/>
                </a:lnTo>
                <a:lnTo>
                  <a:pt x="5908833" y="6551970"/>
                </a:lnTo>
                <a:lnTo>
                  <a:pt x="5916365" y="6547833"/>
                </a:lnTo>
                <a:lnTo>
                  <a:pt x="5917143" y="6546811"/>
                </a:lnTo>
                <a:lnTo>
                  <a:pt x="5921894" y="6543862"/>
                </a:lnTo>
                <a:lnTo>
                  <a:pt x="5925083" y="6536388"/>
                </a:lnTo>
                <a:lnTo>
                  <a:pt x="5929848" y="6530134"/>
                </a:lnTo>
                <a:lnTo>
                  <a:pt x="5929976" y="6524926"/>
                </a:lnTo>
                <a:lnTo>
                  <a:pt x="5942615" y="6495310"/>
                </a:lnTo>
                <a:lnTo>
                  <a:pt x="5942615" y="6495092"/>
                </a:lnTo>
                <a:cubicBezTo>
                  <a:pt x="5942615" y="6455386"/>
                  <a:pt x="5910576" y="6427955"/>
                  <a:pt x="5872873" y="6427955"/>
                </a:cubicBezTo>
                <a:close/>
                <a:moveTo>
                  <a:pt x="5570490" y="6427955"/>
                </a:moveTo>
                <a:cubicBezTo>
                  <a:pt x="5551640" y="6427955"/>
                  <a:pt x="5534231" y="6434786"/>
                  <a:pt x="5521535" y="6446594"/>
                </a:cubicBezTo>
                <a:lnTo>
                  <a:pt x="5516839" y="6457609"/>
                </a:lnTo>
                <a:lnTo>
                  <a:pt x="5506986" y="6469020"/>
                </a:lnTo>
                <a:lnTo>
                  <a:pt x="5504222" y="6487200"/>
                </a:lnTo>
                <a:lnTo>
                  <a:pt x="5500856" y="6495092"/>
                </a:lnTo>
                <a:lnTo>
                  <a:pt x="5500856" y="6495310"/>
                </a:lnTo>
                <a:lnTo>
                  <a:pt x="5502427" y="6499005"/>
                </a:lnTo>
                <a:lnTo>
                  <a:pt x="5500691" y="6510417"/>
                </a:lnTo>
                <a:cubicBezTo>
                  <a:pt x="5505026" y="6539044"/>
                  <a:pt x="5526411" y="6560247"/>
                  <a:pt x="5556526" y="6565830"/>
                </a:cubicBezTo>
                <a:cubicBezTo>
                  <a:pt x="5564604" y="6567315"/>
                  <a:pt x="5580048" y="6566721"/>
                  <a:pt x="5587889" y="6564701"/>
                </a:cubicBezTo>
                <a:cubicBezTo>
                  <a:pt x="5600719" y="6561316"/>
                  <a:pt x="5610106" y="6556030"/>
                  <a:pt x="5619252" y="6547062"/>
                </a:cubicBezTo>
                <a:cubicBezTo>
                  <a:pt x="5631193" y="6535302"/>
                  <a:pt x="5637132" y="6522889"/>
                  <a:pt x="5638854" y="6505903"/>
                </a:cubicBezTo>
                <a:lnTo>
                  <a:pt x="5637631" y="6501403"/>
                </a:lnTo>
                <a:lnTo>
                  <a:pt x="5640232" y="6495310"/>
                </a:lnTo>
                <a:lnTo>
                  <a:pt x="5640232" y="6495092"/>
                </a:lnTo>
                <a:lnTo>
                  <a:pt x="5628385" y="6467401"/>
                </a:lnTo>
                <a:lnTo>
                  <a:pt x="5626367" y="6459977"/>
                </a:lnTo>
                <a:lnTo>
                  <a:pt x="5624455" y="6458216"/>
                </a:lnTo>
                <a:lnTo>
                  <a:pt x="5619500" y="6446634"/>
                </a:lnTo>
                <a:cubicBezTo>
                  <a:pt x="5606777" y="6434813"/>
                  <a:pt x="5589341" y="6427955"/>
                  <a:pt x="5570490" y="6427955"/>
                </a:cubicBezTo>
                <a:close/>
                <a:moveTo>
                  <a:pt x="6146017" y="6416496"/>
                </a:moveTo>
                <a:cubicBezTo>
                  <a:pt x="6142230" y="6416496"/>
                  <a:pt x="6138802" y="6418031"/>
                  <a:pt x="6136320" y="6420514"/>
                </a:cubicBezTo>
                <a:lnTo>
                  <a:pt x="6135490" y="6422517"/>
                </a:lnTo>
                <a:lnTo>
                  <a:pt x="6130817" y="6423303"/>
                </a:lnTo>
                <a:lnTo>
                  <a:pt x="6123024" y="6436726"/>
                </a:lnTo>
                <a:lnTo>
                  <a:pt x="6116794" y="6432862"/>
                </a:lnTo>
                <a:cubicBezTo>
                  <a:pt x="6108488" y="6429670"/>
                  <a:pt x="6099416" y="6427955"/>
                  <a:pt x="6089990" y="6427955"/>
                </a:cubicBezTo>
                <a:cubicBezTo>
                  <a:pt x="6080565" y="6427955"/>
                  <a:pt x="6071500" y="6429663"/>
                  <a:pt x="6063205" y="6432847"/>
                </a:cubicBezTo>
                <a:lnTo>
                  <a:pt x="6052696" y="6439364"/>
                </a:lnTo>
                <a:lnTo>
                  <a:pt x="6042280" y="6443397"/>
                </a:lnTo>
                <a:cubicBezTo>
                  <a:pt x="6034513" y="6448282"/>
                  <a:pt x="6027712" y="6454593"/>
                  <a:pt x="6022841" y="6461720"/>
                </a:cubicBezTo>
                <a:cubicBezTo>
                  <a:pt x="6019337" y="6466887"/>
                  <a:pt x="6015475" y="6475380"/>
                  <a:pt x="6013634" y="6482032"/>
                </a:cubicBezTo>
                <a:cubicBezTo>
                  <a:pt x="6012090" y="6487615"/>
                  <a:pt x="6011971" y="6488624"/>
                  <a:pt x="6012030" y="6499850"/>
                </a:cubicBezTo>
                <a:cubicBezTo>
                  <a:pt x="6012030" y="6510006"/>
                  <a:pt x="6012209" y="6512381"/>
                  <a:pt x="6013277" y="6516183"/>
                </a:cubicBezTo>
                <a:cubicBezTo>
                  <a:pt x="6017020" y="6529546"/>
                  <a:pt x="6021535" y="6537445"/>
                  <a:pt x="6030919" y="6546770"/>
                </a:cubicBezTo>
                <a:cubicBezTo>
                  <a:pt x="6040245" y="6555975"/>
                  <a:pt x="6049392" y="6561143"/>
                  <a:pt x="6062580" y="6564706"/>
                </a:cubicBezTo>
                <a:cubicBezTo>
                  <a:pt x="6067986" y="6566191"/>
                  <a:pt x="6069291" y="6566310"/>
                  <a:pt x="6080874" y="6566310"/>
                </a:cubicBezTo>
                <a:cubicBezTo>
                  <a:pt x="6092517" y="6566310"/>
                  <a:pt x="6093764" y="6566191"/>
                  <a:pt x="6099051" y="6564766"/>
                </a:cubicBezTo>
                <a:lnTo>
                  <a:pt x="6110941" y="6558721"/>
                </a:lnTo>
                <a:lnTo>
                  <a:pt x="6116805" y="6557647"/>
                </a:lnTo>
                <a:cubicBezTo>
                  <a:pt x="6141726" y="6548065"/>
                  <a:pt x="6159733" y="6525168"/>
                  <a:pt x="6159733" y="6495309"/>
                </a:cubicBezTo>
                <a:lnTo>
                  <a:pt x="6159733" y="6495092"/>
                </a:lnTo>
                <a:lnTo>
                  <a:pt x="6139105" y="6446880"/>
                </a:lnTo>
                <a:lnTo>
                  <a:pt x="6146736" y="6444625"/>
                </a:lnTo>
                <a:lnTo>
                  <a:pt x="6147033" y="6443506"/>
                </a:lnTo>
                <a:lnTo>
                  <a:pt x="6155716" y="6439909"/>
                </a:lnTo>
                <a:cubicBezTo>
                  <a:pt x="6158198" y="6437427"/>
                  <a:pt x="6159733" y="6433999"/>
                  <a:pt x="6159733" y="6430211"/>
                </a:cubicBezTo>
                <a:cubicBezTo>
                  <a:pt x="6159733" y="6422637"/>
                  <a:pt x="6153592" y="6416496"/>
                  <a:pt x="6146017" y="6416496"/>
                </a:cubicBezTo>
                <a:close/>
                <a:moveTo>
                  <a:pt x="5667758" y="6407839"/>
                </a:moveTo>
                <a:lnTo>
                  <a:pt x="5667758" y="6412452"/>
                </a:lnTo>
                <a:lnTo>
                  <a:pt x="5664410" y="6412452"/>
                </a:lnTo>
                <a:lnTo>
                  <a:pt x="5664410" y="6424925"/>
                </a:lnTo>
                <a:lnTo>
                  <a:pt x="5664410" y="6432823"/>
                </a:lnTo>
                <a:lnTo>
                  <a:pt x="5648763" y="6432823"/>
                </a:lnTo>
                <a:lnTo>
                  <a:pt x="5648763" y="6437397"/>
                </a:lnTo>
                <a:lnTo>
                  <a:pt x="5645400" y="6437397"/>
                </a:lnTo>
                <a:lnTo>
                  <a:pt x="5645400" y="6450463"/>
                </a:lnTo>
                <a:lnTo>
                  <a:pt x="5645400" y="6463530"/>
                </a:lnTo>
                <a:lnTo>
                  <a:pt x="5654905" y="6463530"/>
                </a:lnTo>
                <a:lnTo>
                  <a:pt x="5664410" y="6463530"/>
                </a:lnTo>
                <a:lnTo>
                  <a:pt x="5664410" y="6494533"/>
                </a:lnTo>
                <a:cubicBezTo>
                  <a:pt x="5664468" y="6526664"/>
                  <a:pt x="5664765" y="6531891"/>
                  <a:pt x="5666844" y="6538246"/>
                </a:cubicBezTo>
                <a:cubicBezTo>
                  <a:pt x="5670528" y="6549293"/>
                  <a:pt x="5681397" y="6559449"/>
                  <a:pt x="5692802" y="6562418"/>
                </a:cubicBezTo>
                <a:cubicBezTo>
                  <a:pt x="5697139" y="6563547"/>
                  <a:pt x="5707414" y="6564497"/>
                  <a:pt x="5715968" y="6564497"/>
                </a:cubicBezTo>
                <a:lnTo>
                  <a:pt x="5722622" y="6564497"/>
                </a:lnTo>
                <a:lnTo>
                  <a:pt x="5722622" y="6559635"/>
                </a:lnTo>
                <a:lnTo>
                  <a:pt x="5726094" y="6559635"/>
                </a:lnTo>
                <a:lnTo>
                  <a:pt x="5726094" y="6533491"/>
                </a:lnTo>
                <a:lnTo>
                  <a:pt x="5712617" y="6533491"/>
                </a:lnTo>
                <a:cubicBezTo>
                  <a:pt x="5708514" y="6533491"/>
                  <a:pt x="5705610" y="6532666"/>
                  <a:pt x="5703523" y="6531442"/>
                </a:cubicBezTo>
                <a:cubicBezTo>
                  <a:pt x="5701452" y="6530229"/>
                  <a:pt x="5700002" y="6528521"/>
                  <a:pt x="5698968" y="6526439"/>
                </a:cubicBezTo>
                <a:cubicBezTo>
                  <a:pt x="5696823" y="6522118"/>
                  <a:pt x="5696552" y="6516402"/>
                  <a:pt x="5696552" y="6510886"/>
                </a:cubicBezTo>
                <a:lnTo>
                  <a:pt x="5696552" y="6463530"/>
                </a:lnTo>
                <a:lnTo>
                  <a:pt x="5712760" y="6463530"/>
                </a:lnTo>
                <a:lnTo>
                  <a:pt x="5732659" y="6463530"/>
                </a:lnTo>
                <a:lnTo>
                  <a:pt x="5732837" y="6497799"/>
                </a:lnTo>
                <a:cubicBezTo>
                  <a:pt x="5733016" y="6528446"/>
                  <a:pt x="5733194" y="6532484"/>
                  <a:pt x="5734085" y="6535692"/>
                </a:cubicBezTo>
                <a:cubicBezTo>
                  <a:pt x="5737768" y="6548164"/>
                  <a:pt x="5747272" y="6558142"/>
                  <a:pt x="5759033" y="6561824"/>
                </a:cubicBezTo>
                <a:cubicBezTo>
                  <a:pt x="5764260" y="6563487"/>
                  <a:pt x="5773586" y="6564497"/>
                  <a:pt x="5784278" y="6564497"/>
                </a:cubicBezTo>
                <a:lnTo>
                  <a:pt x="5790931" y="6564497"/>
                </a:lnTo>
                <a:lnTo>
                  <a:pt x="5790931" y="6559635"/>
                </a:lnTo>
                <a:lnTo>
                  <a:pt x="5794201" y="6559635"/>
                </a:lnTo>
                <a:lnTo>
                  <a:pt x="5794201" y="6533491"/>
                </a:lnTo>
                <a:lnTo>
                  <a:pt x="5780724" y="6533491"/>
                </a:lnTo>
                <a:cubicBezTo>
                  <a:pt x="5776622" y="6533491"/>
                  <a:pt x="5773719" y="6532666"/>
                  <a:pt x="5771631" y="6531442"/>
                </a:cubicBezTo>
                <a:cubicBezTo>
                  <a:pt x="5769559" y="6530229"/>
                  <a:pt x="5768110" y="6528521"/>
                  <a:pt x="5767076" y="6526439"/>
                </a:cubicBezTo>
                <a:cubicBezTo>
                  <a:pt x="5764931" y="6522118"/>
                  <a:pt x="5764659" y="6516402"/>
                  <a:pt x="5764659" y="6510886"/>
                </a:cubicBezTo>
                <a:lnTo>
                  <a:pt x="5764659" y="6463530"/>
                </a:lnTo>
                <a:lnTo>
                  <a:pt x="5777270" y="6463530"/>
                </a:lnTo>
                <a:lnTo>
                  <a:pt x="5793307" y="6463530"/>
                </a:lnTo>
                <a:lnTo>
                  <a:pt x="5793307" y="6459065"/>
                </a:lnTo>
                <a:lnTo>
                  <a:pt x="5796830" y="6459065"/>
                </a:lnTo>
                <a:lnTo>
                  <a:pt x="5796830" y="6432823"/>
                </a:lnTo>
                <a:lnTo>
                  <a:pt x="5764686" y="6432823"/>
                </a:lnTo>
                <a:lnTo>
                  <a:pt x="5764686" y="6407839"/>
                </a:lnTo>
                <a:lnTo>
                  <a:pt x="5735866" y="6407839"/>
                </a:lnTo>
                <a:lnTo>
                  <a:pt x="5735866" y="6412452"/>
                </a:lnTo>
                <a:lnTo>
                  <a:pt x="5732719" y="6412452"/>
                </a:lnTo>
                <a:lnTo>
                  <a:pt x="5732719" y="6424925"/>
                </a:lnTo>
                <a:lnTo>
                  <a:pt x="5732719" y="6432823"/>
                </a:lnTo>
                <a:lnTo>
                  <a:pt x="5696578" y="6432823"/>
                </a:lnTo>
                <a:lnTo>
                  <a:pt x="5696578" y="6407839"/>
                </a:lnTo>
                <a:close/>
                <a:moveTo>
                  <a:pt x="0" y="0"/>
                </a:moveTo>
                <a:lnTo>
                  <a:pt x="12191997" y="0"/>
                </a:lnTo>
                <a:lnTo>
                  <a:pt x="12191997" y="6857998"/>
                </a:lnTo>
                <a:lnTo>
                  <a:pt x="0" y="6857998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3982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fik 22">
            <a:extLst>
              <a:ext uri="{FF2B5EF4-FFF2-40B4-BE49-F238E27FC236}">
                <a16:creationId xmlns:a16="http://schemas.microsoft.com/office/drawing/2014/main" id="{3C501C84-0585-731E-FDD2-EBBB6036D2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26" y="6412757"/>
            <a:ext cx="1188000" cy="356400"/>
          </a:xfrm>
          <a:prstGeom prst="rect">
            <a:avLst/>
          </a:prstGeom>
        </p:spPr>
      </p:pic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01251DD7-7C26-F505-BCF5-3E8392F983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" y="2"/>
            <a:ext cx="12191997" cy="6857998"/>
          </a:xfrm>
          <a:custGeom>
            <a:avLst/>
            <a:gdLst>
              <a:gd name="csX0" fmla="*/ 6081501 w 12191997"/>
              <a:gd name="csY0" fmla="*/ 6708288 h 6857998"/>
              <a:gd name="csX1" fmla="*/ 6089996 w 12191997"/>
              <a:gd name="csY1" fmla="*/ 6708525 h 6857998"/>
              <a:gd name="csX2" fmla="*/ 6101994 w 12191997"/>
              <a:gd name="csY2" fmla="*/ 6710188 h 6857998"/>
              <a:gd name="csX3" fmla="*/ 6112924 w 12191997"/>
              <a:gd name="csY3" fmla="*/ 6721176 h 6857998"/>
              <a:gd name="csX4" fmla="*/ 6106865 w 12191997"/>
              <a:gd name="csY4" fmla="*/ 6748199 h 6857998"/>
              <a:gd name="csX5" fmla="*/ 6089699 w 12191997"/>
              <a:gd name="csY5" fmla="*/ 6752832 h 6857998"/>
              <a:gd name="csX6" fmla="*/ 6081501 w 12191997"/>
              <a:gd name="csY6" fmla="*/ 6753129 h 6857998"/>
              <a:gd name="csX7" fmla="*/ 6081501 w 12191997"/>
              <a:gd name="csY7" fmla="*/ 6730679 h 6857998"/>
              <a:gd name="csX8" fmla="*/ 5948734 w 12191997"/>
              <a:gd name="csY8" fmla="*/ 6707872 h 6857998"/>
              <a:gd name="csX9" fmla="*/ 5966376 w 12191997"/>
              <a:gd name="csY9" fmla="*/ 6726521 h 6857998"/>
              <a:gd name="csX10" fmla="*/ 5953902 w 12191997"/>
              <a:gd name="csY10" fmla="*/ 6751941 h 6857998"/>
              <a:gd name="csX11" fmla="*/ 5944576 w 12191997"/>
              <a:gd name="csY11" fmla="*/ 6753248 h 6857998"/>
              <a:gd name="csX12" fmla="*/ 5935250 w 12191997"/>
              <a:gd name="csY12" fmla="*/ 6751882 h 6857998"/>
              <a:gd name="csX13" fmla="*/ 5922895 w 12191997"/>
              <a:gd name="csY13" fmla="*/ 6726581 h 6857998"/>
              <a:gd name="csX14" fmla="*/ 5939527 w 12191997"/>
              <a:gd name="csY14" fmla="*/ 6708050 h 6857998"/>
              <a:gd name="csX15" fmla="*/ 5948734 w 12191997"/>
              <a:gd name="csY15" fmla="*/ 6707872 h 6857998"/>
              <a:gd name="csX16" fmla="*/ 6192491 w 12191997"/>
              <a:gd name="csY16" fmla="*/ 6698311 h 6857998"/>
              <a:gd name="csX17" fmla="*/ 6192491 w 12191997"/>
              <a:gd name="csY17" fmla="*/ 6730680 h 6857998"/>
              <a:gd name="csX18" fmla="*/ 6192491 w 12191997"/>
              <a:gd name="csY18" fmla="*/ 6763049 h 6857998"/>
              <a:gd name="csX19" fmla="*/ 6198431 w 12191997"/>
              <a:gd name="csY19" fmla="*/ 6763049 h 6857998"/>
              <a:gd name="csX20" fmla="*/ 6204372 w 12191997"/>
              <a:gd name="csY20" fmla="*/ 6763049 h 6857998"/>
              <a:gd name="csX21" fmla="*/ 6204490 w 12191997"/>
              <a:gd name="csY21" fmla="*/ 6739945 h 6857998"/>
              <a:gd name="csX22" fmla="*/ 6204669 w 12191997"/>
              <a:gd name="csY22" fmla="*/ 6716841 h 6857998"/>
              <a:gd name="csX23" fmla="*/ 6220410 w 12191997"/>
              <a:gd name="csY23" fmla="*/ 6739945 h 6857998"/>
              <a:gd name="csX24" fmla="*/ 6236151 w 12191997"/>
              <a:gd name="csY24" fmla="*/ 6762989 h 6857998"/>
              <a:gd name="csX25" fmla="*/ 6241972 w 12191997"/>
              <a:gd name="csY25" fmla="*/ 6763049 h 6857998"/>
              <a:gd name="csX26" fmla="*/ 6247734 w 12191997"/>
              <a:gd name="csY26" fmla="*/ 6763049 h 6857998"/>
              <a:gd name="csX27" fmla="*/ 6247734 w 12191997"/>
              <a:gd name="csY27" fmla="*/ 6730680 h 6857998"/>
              <a:gd name="csX28" fmla="*/ 6247734 w 12191997"/>
              <a:gd name="csY28" fmla="*/ 6698311 h 6857998"/>
              <a:gd name="csX29" fmla="*/ 6242091 w 12191997"/>
              <a:gd name="csY29" fmla="*/ 6698311 h 6857998"/>
              <a:gd name="csX30" fmla="*/ 6236448 w 12191997"/>
              <a:gd name="csY30" fmla="*/ 6698311 h 6857998"/>
              <a:gd name="csX31" fmla="*/ 6236448 w 12191997"/>
              <a:gd name="csY31" fmla="*/ 6721177 h 6857998"/>
              <a:gd name="csX32" fmla="*/ 6236032 w 12191997"/>
              <a:gd name="csY32" fmla="*/ 6744043 h 6857998"/>
              <a:gd name="csX33" fmla="*/ 6219934 w 12191997"/>
              <a:gd name="csY33" fmla="*/ 6721177 h 6857998"/>
              <a:gd name="csX34" fmla="*/ 6204312 w 12191997"/>
              <a:gd name="csY34" fmla="*/ 6698311 h 6857998"/>
              <a:gd name="csX35" fmla="*/ 6198372 w 12191997"/>
              <a:gd name="csY35" fmla="*/ 6698311 h 6857998"/>
              <a:gd name="csX36" fmla="*/ 6152459 w 12191997"/>
              <a:gd name="csY36" fmla="*/ 6698311 h 6857998"/>
              <a:gd name="csX37" fmla="*/ 6152459 w 12191997"/>
              <a:gd name="csY37" fmla="*/ 6730680 h 6857998"/>
              <a:gd name="csX38" fmla="*/ 6152459 w 12191997"/>
              <a:gd name="csY38" fmla="*/ 6763049 h 6857998"/>
              <a:gd name="csX39" fmla="*/ 6158102 w 12191997"/>
              <a:gd name="csY39" fmla="*/ 6763049 h 6857998"/>
              <a:gd name="csX40" fmla="*/ 6163746 w 12191997"/>
              <a:gd name="csY40" fmla="*/ 6763049 h 6857998"/>
              <a:gd name="csX41" fmla="*/ 6163746 w 12191997"/>
              <a:gd name="csY41" fmla="*/ 6730680 h 6857998"/>
              <a:gd name="csX42" fmla="*/ 6163746 w 12191997"/>
              <a:gd name="csY42" fmla="*/ 6698311 h 6857998"/>
              <a:gd name="csX43" fmla="*/ 6158102 w 12191997"/>
              <a:gd name="csY43" fmla="*/ 6698311 h 6857998"/>
              <a:gd name="csX44" fmla="*/ 6004225 w 12191997"/>
              <a:gd name="csY44" fmla="*/ 6698311 h 6857998"/>
              <a:gd name="csX45" fmla="*/ 6004225 w 12191997"/>
              <a:gd name="csY45" fmla="*/ 6730680 h 6857998"/>
              <a:gd name="csX46" fmla="*/ 6004225 w 12191997"/>
              <a:gd name="csY46" fmla="*/ 6763049 h 6857998"/>
              <a:gd name="csX47" fmla="*/ 6025015 w 12191997"/>
              <a:gd name="csY47" fmla="*/ 6763049 h 6857998"/>
              <a:gd name="csX48" fmla="*/ 6045805 w 12191997"/>
              <a:gd name="csY48" fmla="*/ 6763049 h 6857998"/>
              <a:gd name="csX49" fmla="*/ 6045805 w 12191997"/>
              <a:gd name="csY49" fmla="*/ 6758000 h 6857998"/>
              <a:gd name="csX50" fmla="*/ 6045805 w 12191997"/>
              <a:gd name="csY50" fmla="*/ 6752952 h 6857998"/>
              <a:gd name="csX51" fmla="*/ 6030659 w 12191997"/>
              <a:gd name="csY51" fmla="*/ 6752952 h 6857998"/>
              <a:gd name="csX52" fmla="*/ 6015511 w 12191997"/>
              <a:gd name="csY52" fmla="*/ 6752952 h 6857998"/>
              <a:gd name="csX53" fmla="*/ 6015511 w 12191997"/>
              <a:gd name="csY53" fmla="*/ 6725631 h 6857998"/>
              <a:gd name="csX54" fmla="*/ 6015511 w 12191997"/>
              <a:gd name="csY54" fmla="*/ 6698311 h 6857998"/>
              <a:gd name="csX55" fmla="*/ 6009868 w 12191997"/>
              <a:gd name="csY55" fmla="*/ 6698311 h 6857998"/>
              <a:gd name="csX56" fmla="*/ 5830967 w 12191997"/>
              <a:gd name="csY56" fmla="*/ 6698311 h 6857998"/>
              <a:gd name="csX57" fmla="*/ 5830967 w 12191997"/>
              <a:gd name="csY57" fmla="*/ 6730680 h 6857998"/>
              <a:gd name="csX58" fmla="*/ 5830967 w 12191997"/>
              <a:gd name="csY58" fmla="*/ 6763049 h 6857998"/>
              <a:gd name="csX59" fmla="*/ 5836610 w 12191997"/>
              <a:gd name="csY59" fmla="*/ 6763049 h 6857998"/>
              <a:gd name="csX60" fmla="*/ 5842253 w 12191997"/>
              <a:gd name="csY60" fmla="*/ 6763049 h 6857998"/>
              <a:gd name="csX61" fmla="*/ 5842253 w 12191997"/>
              <a:gd name="csY61" fmla="*/ 6749091 h 6857998"/>
              <a:gd name="csX62" fmla="*/ 5842253 w 12191997"/>
              <a:gd name="csY62" fmla="*/ 6735134 h 6857998"/>
              <a:gd name="csX63" fmla="*/ 5857993 w 12191997"/>
              <a:gd name="csY63" fmla="*/ 6735134 h 6857998"/>
              <a:gd name="csX64" fmla="*/ 5873735 w 12191997"/>
              <a:gd name="csY64" fmla="*/ 6735134 h 6857998"/>
              <a:gd name="csX65" fmla="*/ 5873735 w 12191997"/>
              <a:gd name="csY65" fmla="*/ 6749091 h 6857998"/>
              <a:gd name="csX66" fmla="*/ 5873735 w 12191997"/>
              <a:gd name="csY66" fmla="*/ 6763049 h 6857998"/>
              <a:gd name="csX67" fmla="*/ 5879674 w 12191997"/>
              <a:gd name="csY67" fmla="*/ 6763049 h 6857998"/>
              <a:gd name="csX68" fmla="*/ 5885615 w 12191997"/>
              <a:gd name="csY68" fmla="*/ 6763049 h 6857998"/>
              <a:gd name="csX69" fmla="*/ 5885615 w 12191997"/>
              <a:gd name="csY69" fmla="*/ 6730680 h 6857998"/>
              <a:gd name="csX70" fmla="*/ 5885615 w 12191997"/>
              <a:gd name="csY70" fmla="*/ 6698311 h 6857998"/>
              <a:gd name="csX71" fmla="*/ 5879674 w 12191997"/>
              <a:gd name="csY71" fmla="*/ 6698311 h 6857998"/>
              <a:gd name="csX72" fmla="*/ 5873735 w 12191997"/>
              <a:gd name="csY72" fmla="*/ 6698311 h 6857998"/>
              <a:gd name="csX73" fmla="*/ 5873735 w 12191997"/>
              <a:gd name="csY73" fmla="*/ 6711674 h 6857998"/>
              <a:gd name="csX74" fmla="*/ 5873735 w 12191997"/>
              <a:gd name="csY74" fmla="*/ 6725037 h 6857998"/>
              <a:gd name="csX75" fmla="*/ 5857993 w 12191997"/>
              <a:gd name="csY75" fmla="*/ 6725037 h 6857998"/>
              <a:gd name="csX76" fmla="*/ 5842253 w 12191997"/>
              <a:gd name="csY76" fmla="*/ 6725037 h 6857998"/>
              <a:gd name="csX77" fmla="*/ 5842253 w 12191997"/>
              <a:gd name="csY77" fmla="*/ 6711674 h 6857998"/>
              <a:gd name="csX78" fmla="*/ 5842253 w 12191997"/>
              <a:gd name="csY78" fmla="*/ 6698311 h 6857998"/>
              <a:gd name="csX79" fmla="*/ 5836610 w 12191997"/>
              <a:gd name="csY79" fmla="*/ 6698311 h 6857998"/>
              <a:gd name="csX80" fmla="*/ 6070215 w 12191997"/>
              <a:gd name="csY80" fmla="*/ 6698310 h 6857998"/>
              <a:gd name="csX81" fmla="*/ 6070215 w 12191997"/>
              <a:gd name="csY81" fmla="*/ 6730738 h 6857998"/>
              <a:gd name="csX82" fmla="*/ 6070215 w 12191997"/>
              <a:gd name="csY82" fmla="*/ 6763166 h 6857998"/>
              <a:gd name="csX83" fmla="*/ 6084948 w 12191997"/>
              <a:gd name="csY83" fmla="*/ 6762869 h 6857998"/>
              <a:gd name="csX84" fmla="*/ 6110904 w 12191997"/>
              <a:gd name="csY84" fmla="*/ 6758415 h 6857998"/>
              <a:gd name="csX85" fmla="*/ 6125517 w 12191997"/>
              <a:gd name="csY85" fmla="*/ 6741072 h 6857998"/>
              <a:gd name="csX86" fmla="*/ 6125636 w 12191997"/>
              <a:gd name="csY86" fmla="*/ 6720582 h 6857998"/>
              <a:gd name="csX87" fmla="*/ 6109716 w 12191997"/>
              <a:gd name="csY87" fmla="*/ 6702170 h 6857998"/>
              <a:gd name="csX88" fmla="*/ 6083283 w 12191997"/>
              <a:gd name="csY88" fmla="*/ 6698310 h 6857998"/>
              <a:gd name="csX89" fmla="*/ 6297839 w 12191997"/>
              <a:gd name="csY89" fmla="*/ 6698073 h 6857998"/>
              <a:gd name="csX90" fmla="*/ 6282573 w 12191997"/>
              <a:gd name="csY90" fmla="*/ 6706626 h 6857998"/>
              <a:gd name="csX91" fmla="*/ 6272950 w 12191997"/>
              <a:gd name="csY91" fmla="*/ 6730383 h 6857998"/>
              <a:gd name="csX92" fmla="*/ 6276514 w 12191997"/>
              <a:gd name="csY92" fmla="*/ 6746359 h 6857998"/>
              <a:gd name="csX93" fmla="*/ 6331340 w 12191997"/>
              <a:gd name="csY93" fmla="*/ 6754734 h 6857998"/>
              <a:gd name="csX94" fmla="*/ 6340844 w 12191997"/>
              <a:gd name="csY94" fmla="*/ 6731393 h 6857998"/>
              <a:gd name="csX95" fmla="*/ 6340844 w 12191997"/>
              <a:gd name="csY95" fmla="*/ 6728007 h 6857998"/>
              <a:gd name="csX96" fmla="*/ 6323618 w 12191997"/>
              <a:gd name="csY96" fmla="*/ 6728007 h 6857998"/>
              <a:gd name="csX97" fmla="*/ 6306392 w 12191997"/>
              <a:gd name="csY97" fmla="*/ 6728007 h 6857998"/>
              <a:gd name="csX98" fmla="*/ 6306392 w 12191997"/>
              <a:gd name="csY98" fmla="*/ 6733055 h 6857998"/>
              <a:gd name="csX99" fmla="*/ 6306392 w 12191997"/>
              <a:gd name="csY99" fmla="*/ 6738104 h 6857998"/>
              <a:gd name="csX100" fmla="*/ 6317144 w 12191997"/>
              <a:gd name="csY100" fmla="*/ 6738104 h 6857998"/>
              <a:gd name="csX101" fmla="*/ 6327836 w 12191997"/>
              <a:gd name="csY101" fmla="*/ 6738104 h 6857998"/>
              <a:gd name="csX102" fmla="*/ 6327479 w 12191997"/>
              <a:gd name="csY102" fmla="*/ 6739410 h 6857998"/>
              <a:gd name="csX103" fmla="*/ 6310907 w 12191997"/>
              <a:gd name="csY103" fmla="*/ 6753605 h 6857998"/>
              <a:gd name="csX104" fmla="*/ 6296710 w 12191997"/>
              <a:gd name="csY104" fmla="*/ 6751408 h 6857998"/>
              <a:gd name="csX105" fmla="*/ 6287741 w 12191997"/>
              <a:gd name="csY105" fmla="*/ 6719276 h 6857998"/>
              <a:gd name="csX106" fmla="*/ 6297958 w 12191997"/>
              <a:gd name="csY106" fmla="*/ 6709417 h 6857998"/>
              <a:gd name="csX107" fmla="*/ 6307283 w 12191997"/>
              <a:gd name="csY107" fmla="*/ 6707576 h 6857998"/>
              <a:gd name="csX108" fmla="*/ 6323262 w 12191997"/>
              <a:gd name="csY108" fmla="*/ 6713812 h 6857998"/>
              <a:gd name="csX109" fmla="*/ 6326826 w 12191997"/>
              <a:gd name="csY109" fmla="*/ 6717316 h 6857998"/>
              <a:gd name="csX110" fmla="*/ 6331281 w 12191997"/>
              <a:gd name="csY110" fmla="*/ 6714406 h 6857998"/>
              <a:gd name="csX111" fmla="*/ 6335914 w 12191997"/>
              <a:gd name="csY111" fmla="*/ 6710961 h 6857998"/>
              <a:gd name="csX112" fmla="*/ 6325400 w 12191997"/>
              <a:gd name="csY112" fmla="*/ 6701340 h 6857998"/>
              <a:gd name="csX113" fmla="*/ 6297839 w 12191997"/>
              <a:gd name="csY113" fmla="*/ 6698073 h 6857998"/>
              <a:gd name="csX114" fmla="*/ 5953664 w 12191997"/>
              <a:gd name="csY114" fmla="*/ 6698013 h 6857998"/>
              <a:gd name="csX115" fmla="*/ 5935132 w 12191997"/>
              <a:gd name="csY115" fmla="*/ 6698072 h 6857998"/>
              <a:gd name="csX116" fmla="*/ 5911313 w 12191997"/>
              <a:gd name="csY116" fmla="*/ 6721770 h 6857998"/>
              <a:gd name="csX117" fmla="*/ 5911372 w 12191997"/>
              <a:gd name="csY117" fmla="*/ 6739528 h 6857998"/>
              <a:gd name="csX118" fmla="*/ 5944576 w 12191997"/>
              <a:gd name="csY118" fmla="*/ 6764236 h 6857998"/>
              <a:gd name="csX119" fmla="*/ 5978850 w 12191997"/>
              <a:gd name="csY119" fmla="*/ 6730976 h 6857998"/>
              <a:gd name="csX120" fmla="*/ 5969525 w 12191997"/>
              <a:gd name="csY120" fmla="*/ 6706862 h 6857998"/>
              <a:gd name="csX121" fmla="*/ 5953664 w 12191997"/>
              <a:gd name="csY121" fmla="*/ 6698013 h 6857998"/>
              <a:gd name="csX122" fmla="*/ 6020358 w 12191997"/>
              <a:gd name="csY122" fmla="*/ 6568171 h 6857998"/>
              <a:gd name="csX123" fmla="*/ 6020358 w 12191997"/>
              <a:gd name="csY123" fmla="*/ 6570590 h 6857998"/>
              <a:gd name="csX124" fmla="*/ 6011499 w 12191997"/>
              <a:gd name="csY124" fmla="*/ 6570590 h 6857998"/>
              <a:gd name="csX125" fmla="*/ 6011855 w 12191997"/>
              <a:gd name="csY125" fmla="*/ 6578430 h 6857998"/>
              <a:gd name="csX126" fmla="*/ 6057533 w 12191997"/>
              <a:gd name="csY126" fmla="*/ 6638001 h 6857998"/>
              <a:gd name="csX127" fmla="*/ 6092304 w 12191997"/>
              <a:gd name="csY127" fmla="*/ 6640941 h 6857998"/>
              <a:gd name="csX128" fmla="*/ 6100739 w 12191997"/>
              <a:gd name="csY128" fmla="*/ 6637532 h 6857998"/>
              <a:gd name="csX129" fmla="*/ 6116806 w 12191997"/>
              <a:gd name="csY129" fmla="*/ 6634591 h 6857998"/>
              <a:gd name="csX130" fmla="*/ 6159733 w 12191997"/>
              <a:gd name="csY130" fmla="*/ 6572252 h 6857998"/>
              <a:gd name="csX131" fmla="*/ 6159733 w 12191997"/>
              <a:gd name="csY131" fmla="*/ 6568171 h 6857998"/>
              <a:gd name="csX132" fmla="*/ 6129882 w 12191997"/>
              <a:gd name="csY132" fmla="*/ 6568171 h 6857998"/>
              <a:gd name="csX133" fmla="*/ 6129882 w 12191997"/>
              <a:gd name="csY133" fmla="*/ 6570590 h 6857998"/>
              <a:gd name="csX134" fmla="*/ 6121150 w 12191997"/>
              <a:gd name="csY134" fmla="*/ 6570590 h 6857998"/>
              <a:gd name="csX135" fmla="*/ 6120794 w 12191997"/>
              <a:gd name="csY135" fmla="*/ 6576648 h 6857998"/>
              <a:gd name="csX136" fmla="*/ 6116874 w 12191997"/>
              <a:gd name="csY136" fmla="*/ 6593456 h 6857998"/>
              <a:gd name="csX137" fmla="*/ 6104164 w 12191997"/>
              <a:gd name="csY137" fmla="*/ 6607940 h 6857998"/>
              <a:gd name="csX138" fmla="*/ 6092840 w 12191997"/>
              <a:gd name="csY138" fmla="*/ 6612491 h 6857998"/>
              <a:gd name="csX139" fmla="*/ 6089443 w 12191997"/>
              <a:gd name="csY139" fmla="*/ 6613415 h 6857998"/>
              <a:gd name="csX140" fmla="*/ 6062034 w 12191997"/>
              <a:gd name="csY140" fmla="*/ 6602377 h 6857998"/>
              <a:gd name="csX141" fmla="*/ 6050206 w 12191997"/>
              <a:gd name="csY141" fmla="*/ 6572252 h 6857998"/>
              <a:gd name="csX142" fmla="*/ 6050206 w 12191997"/>
              <a:gd name="csY142" fmla="*/ 6568171 h 6857998"/>
              <a:gd name="csX143" fmla="*/ 5558724 w 12191997"/>
              <a:gd name="csY143" fmla="*/ 6459755 h 6857998"/>
              <a:gd name="csX144" fmla="*/ 5582544 w 12191997"/>
              <a:gd name="csY144" fmla="*/ 6460527 h 6857998"/>
              <a:gd name="csX145" fmla="*/ 5606350 w 12191997"/>
              <a:gd name="csY145" fmla="*/ 6484902 h 6857998"/>
              <a:gd name="csX146" fmla="*/ 5607642 w 12191997"/>
              <a:gd name="csY146" fmla="*/ 6488166 h 6857998"/>
              <a:gd name="csX147" fmla="*/ 5608968 w 12191997"/>
              <a:gd name="csY147" fmla="*/ 6497365 h 6857998"/>
              <a:gd name="csX148" fmla="*/ 5608866 w 12191997"/>
              <a:gd name="csY148" fmla="*/ 6499154 h 6857998"/>
              <a:gd name="csX149" fmla="*/ 5600963 w 12191997"/>
              <a:gd name="csY149" fmla="*/ 6519189 h 6857998"/>
              <a:gd name="csX150" fmla="*/ 5595161 w 12191997"/>
              <a:gd name="csY150" fmla="*/ 6526773 h 6857998"/>
              <a:gd name="csX151" fmla="*/ 5570490 w 12191997"/>
              <a:gd name="csY151" fmla="*/ 6536693 h 6857998"/>
              <a:gd name="csX152" fmla="*/ 5542535 w 12191997"/>
              <a:gd name="csY152" fmla="*/ 6525434 h 6857998"/>
              <a:gd name="csX153" fmla="*/ 5533265 w 12191997"/>
              <a:gd name="csY153" fmla="*/ 6501825 h 6857998"/>
              <a:gd name="csX154" fmla="*/ 5531032 w 12191997"/>
              <a:gd name="csY154" fmla="*/ 6494265 h 6857998"/>
              <a:gd name="csX155" fmla="*/ 5540132 w 12191997"/>
              <a:gd name="csY155" fmla="*/ 6471159 h 6857998"/>
              <a:gd name="csX156" fmla="*/ 6328014 w 12191997"/>
              <a:gd name="csY156" fmla="*/ 6459458 h 6857998"/>
              <a:gd name="csX157" fmla="*/ 6357061 w 12191997"/>
              <a:gd name="csY157" fmla="*/ 6488561 h 6857998"/>
              <a:gd name="csX158" fmla="*/ 6356764 w 12191997"/>
              <a:gd name="csY158" fmla="*/ 6511664 h 6857998"/>
              <a:gd name="csX159" fmla="*/ 6347274 w 12191997"/>
              <a:gd name="csY159" fmla="*/ 6528688 h 6857998"/>
              <a:gd name="csX160" fmla="*/ 6341154 w 12191997"/>
              <a:gd name="csY160" fmla="*/ 6532609 h 6857998"/>
              <a:gd name="csX161" fmla="*/ 6330988 w 12191997"/>
              <a:gd name="csY161" fmla="*/ 6536694 h 6857998"/>
              <a:gd name="csX162" fmla="*/ 6291203 w 12191997"/>
              <a:gd name="csY162" fmla="*/ 6495310 h 6857998"/>
              <a:gd name="csX163" fmla="*/ 6291203 w 12191997"/>
              <a:gd name="csY163" fmla="*/ 6495092 h 6857998"/>
              <a:gd name="csX164" fmla="*/ 6303010 w 12191997"/>
              <a:gd name="csY164" fmla="*/ 6465107 h 6857998"/>
              <a:gd name="csX165" fmla="*/ 6316849 w 12191997"/>
              <a:gd name="csY165" fmla="*/ 6459590 h 6857998"/>
              <a:gd name="csX166" fmla="*/ 6612769 w 12191997"/>
              <a:gd name="csY166" fmla="*/ 6459080 h 6857998"/>
              <a:gd name="csX167" fmla="*/ 6641578 w 12191997"/>
              <a:gd name="csY167" fmla="*/ 6504456 h 6857998"/>
              <a:gd name="csX168" fmla="*/ 6624531 w 12191997"/>
              <a:gd name="csY168" fmla="*/ 6534212 h 6857998"/>
              <a:gd name="csX169" fmla="*/ 6618367 w 12191997"/>
              <a:gd name="csY169" fmla="*/ 6535780 h 6857998"/>
              <a:gd name="csX170" fmla="*/ 6594783 w 12191997"/>
              <a:gd name="csY170" fmla="*/ 6526231 h 6857998"/>
              <a:gd name="csX171" fmla="*/ 6582752 w 12191997"/>
              <a:gd name="csY171" fmla="*/ 6495337 h 6857998"/>
              <a:gd name="csX172" fmla="*/ 6582752 w 12191997"/>
              <a:gd name="csY172" fmla="*/ 6495093 h 6857998"/>
              <a:gd name="csX173" fmla="*/ 6594858 w 12191997"/>
              <a:gd name="csY173" fmla="*/ 6464283 h 6857998"/>
              <a:gd name="csX174" fmla="*/ 6607825 w 12191997"/>
              <a:gd name="csY174" fmla="*/ 6459097 h 6857998"/>
              <a:gd name="csX175" fmla="*/ 5868548 w 12191997"/>
              <a:gd name="csY175" fmla="*/ 6458804 h 6857998"/>
              <a:gd name="csX176" fmla="*/ 5881140 w 12191997"/>
              <a:gd name="csY176" fmla="*/ 6460823 h 6857998"/>
              <a:gd name="csX177" fmla="*/ 5906029 w 12191997"/>
              <a:gd name="csY177" fmla="*/ 6489332 h 6857998"/>
              <a:gd name="csX178" fmla="*/ 5904841 w 12191997"/>
              <a:gd name="csY178" fmla="*/ 6514098 h 6857998"/>
              <a:gd name="csX179" fmla="*/ 5894132 w 12191997"/>
              <a:gd name="csY179" fmla="*/ 6528150 h 6857998"/>
              <a:gd name="csX180" fmla="*/ 5872873 w 12191997"/>
              <a:gd name="csY180" fmla="*/ 6536693 h 6857998"/>
              <a:gd name="csX181" fmla="*/ 5833092 w 12191997"/>
              <a:gd name="csY181" fmla="*/ 6495310 h 6857998"/>
              <a:gd name="csX182" fmla="*/ 5833092 w 12191997"/>
              <a:gd name="csY182" fmla="*/ 6495092 h 6857998"/>
              <a:gd name="csX183" fmla="*/ 5842395 w 12191997"/>
              <a:gd name="csY183" fmla="*/ 6471467 h 6857998"/>
              <a:gd name="csX184" fmla="*/ 5848657 w 12191997"/>
              <a:gd name="csY184" fmla="*/ 6463609 h 6857998"/>
              <a:gd name="csX185" fmla="*/ 5853483 w 12191997"/>
              <a:gd name="csY185" fmla="*/ 6461685 h 6857998"/>
              <a:gd name="csX186" fmla="*/ 6080934 w 12191997"/>
              <a:gd name="csY186" fmla="*/ 6458631 h 6857998"/>
              <a:gd name="csX187" fmla="*/ 6091508 w 12191997"/>
              <a:gd name="csY187" fmla="*/ 6459760 h 6857998"/>
              <a:gd name="csX188" fmla="*/ 6119306 w 12191997"/>
              <a:gd name="csY188" fmla="*/ 6487080 h 6857998"/>
              <a:gd name="csX189" fmla="*/ 6119544 w 12191997"/>
              <a:gd name="csY189" fmla="*/ 6511431 h 6857998"/>
              <a:gd name="csX190" fmla="*/ 6109924 w 12191997"/>
              <a:gd name="csY190" fmla="*/ 6528682 h 6857998"/>
              <a:gd name="csX191" fmla="*/ 6089990 w 12191997"/>
              <a:gd name="csY191" fmla="*/ 6536693 h 6857998"/>
              <a:gd name="csX192" fmla="*/ 6050206 w 12191997"/>
              <a:gd name="csY192" fmla="*/ 6495309 h 6857998"/>
              <a:gd name="csX193" fmla="*/ 6050206 w 12191997"/>
              <a:gd name="csY193" fmla="*/ 6495092 h 6857998"/>
              <a:gd name="csX194" fmla="*/ 6061461 w 12191997"/>
              <a:gd name="csY194" fmla="*/ 6466511 h 6857998"/>
              <a:gd name="csX195" fmla="*/ 6418341 w 12191997"/>
              <a:gd name="csY195" fmla="*/ 6430888 h 6857998"/>
              <a:gd name="csX196" fmla="*/ 6418341 w 12191997"/>
              <a:gd name="csY196" fmla="*/ 6435379 h 6857998"/>
              <a:gd name="csX197" fmla="*/ 6417990 w 12191997"/>
              <a:gd name="csY197" fmla="*/ 6435379 h 6857998"/>
              <a:gd name="csX198" fmla="*/ 6403734 w 12191997"/>
              <a:gd name="csY198" fmla="*/ 6435379 h 6857998"/>
              <a:gd name="csX199" fmla="*/ 6403972 w 12191997"/>
              <a:gd name="csY199" fmla="*/ 6479448 h 6857998"/>
              <a:gd name="csX200" fmla="*/ 6405457 w 12191997"/>
              <a:gd name="csY200" fmla="*/ 6528625 h 6857998"/>
              <a:gd name="csX201" fmla="*/ 6414782 w 12191997"/>
              <a:gd name="csY201" fmla="*/ 6548165 h 6857998"/>
              <a:gd name="csX202" fmla="*/ 6446205 w 12191997"/>
              <a:gd name="csY202" fmla="*/ 6566042 h 6857998"/>
              <a:gd name="csX203" fmla="*/ 6472994 w 12191997"/>
              <a:gd name="csY203" fmla="*/ 6564854 h 6857998"/>
              <a:gd name="csX204" fmla="*/ 6489270 w 12191997"/>
              <a:gd name="csY204" fmla="*/ 6557787 h 6857998"/>
              <a:gd name="csX205" fmla="*/ 6491349 w 12191997"/>
              <a:gd name="csY205" fmla="*/ 6556540 h 6857998"/>
              <a:gd name="csX206" fmla="*/ 6491705 w 12191997"/>
              <a:gd name="csY206" fmla="*/ 6560400 h 6857998"/>
              <a:gd name="csX207" fmla="*/ 6491705 w 12191997"/>
              <a:gd name="csY207" fmla="*/ 6564261 h 6857998"/>
              <a:gd name="csX208" fmla="*/ 6506258 w 12191997"/>
              <a:gd name="csY208" fmla="*/ 6564261 h 6857998"/>
              <a:gd name="csX209" fmla="*/ 6520811 w 12191997"/>
              <a:gd name="csY209" fmla="*/ 6564261 h 6857998"/>
              <a:gd name="csX210" fmla="*/ 6520811 w 12191997"/>
              <a:gd name="csY210" fmla="*/ 6559635 h 6857998"/>
              <a:gd name="csX211" fmla="*/ 6535459 w 12191997"/>
              <a:gd name="csY211" fmla="*/ 6559635 h 6857998"/>
              <a:gd name="csX212" fmla="*/ 6535459 w 12191997"/>
              <a:gd name="csY212" fmla="*/ 6430888 h 6857998"/>
              <a:gd name="csX213" fmla="*/ 6506536 w 12191997"/>
              <a:gd name="csY213" fmla="*/ 6430888 h 6857998"/>
              <a:gd name="csX214" fmla="*/ 6506536 w 12191997"/>
              <a:gd name="csY214" fmla="*/ 6435379 h 6857998"/>
              <a:gd name="csX215" fmla="*/ 6506258 w 12191997"/>
              <a:gd name="csY215" fmla="*/ 6435379 h 6857998"/>
              <a:gd name="csX216" fmla="*/ 6491705 w 12191997"/>
              <a:gd name="csY216" fmla="*/ 6435379 h 6857998"/>
              <a:gd name="csX217" fmla="*/ 6491705 w 12191997"/>
              <a:gd name="csY217" fmla="*/ 6473687 h 6857998"/>
              <a:gd name="csX218" fmla="*/ 6488141 w 12191997"/>
              <a:gd name="csY218" fmla="*/ 6524883 h 6857998"/>
              <a:gd name="csX219" fmla="*/ 6475291 w 12191997"/>
              <a:gd name="csY219" fmla="*/ 6536041 h 6857998"/>
              <a:gd name="csX220" fmla="*/ 6465316 w 12191997"/>
              <a:gd name="csY220" fmla="*/ 6534447 h 6857998"/>
              <a:gd name="csX221" fmla="*/ 6455564 w 12191997"/>
              <a:gd name="csY221" fmla="*/ 6528327 h 6857998"/>
              <a:gd name="csX222" fmla="*/ 6447156 w 12191997"/>
              <a:gd name="csY222" fmla="*/ 6503486 h 6857998"/>
              <a:gd name="csX223" fmla="*/ 6447156 w 12191997"/>
              <a:gd name="csY223" fmla="*/ 6430888 h 6857998"/>
              <a:gd name="csX224" fmla="*/ 6247022 w 12191997"/>
              <a:gd name="csY224" fmla="*/ 6429629 h 6857998"/>
              <a:gd name="csX225" fmla="*/ 6226261 w 12191997"/>
              <a:gd name="csY225" fmla="*/ 6433170 h 6857998"/>
              <a:gd name="csX226" fmla="*/ 6217444 w 12191997"/>
              <a:gd name="csY226" fmla="*/ 6438151 h 6857998"/>
              <a:gd name="csX227" fmla="*/ 6208948 w 12191997"/>
              <a:gd name="csY227" fmla="*/ 6441718 h 6857998"/>
              <a:gd name="csX228" fmla="*/ 6208948 w 12191997"/>
              <a:gd name="csY228" fmla="*/ 6430888 h 6857998"/>
              <a:gd name="csX229" fmla="*/ 6180127 w 12191997"/>
              <a:gd name="csY229" fmla="*/ 6430888 h 6857998"/>
              <a:gd name="csX230" fmla="*/ 6180125 w 12191997"/>
              <a:gd name="csY230" fmla="*/ 6435412 h 6857998"/>
              <a:gd name="csX231" fmla="*/ 6169709 w 12191997"/>
              <a:gd name="csY231" fmla="*/ 6435412 h 6857998"/>
              <a:gd name="csX232" fmla="*/ 6169352 w 12191997"/>
              <a:gd name="csY232" fmla="*/ 6499318 h 6857998"/>
              <a:gd name="csX233" fmla="*/ 6169234 w 12191997"/>
              <a:gd name="csY233" fmla="*/ 6563759 h 6857998"/>
              <a:gd name="csX234" fmla="*/ 6183846 w 12191997"/>
              <a:gd name="csY234" fmla="*/ 6564294 h 6857998"/>
              <a:gd name="csX235" fmla="*/ 6198043 w 12191997"/>
              <a:gd name="csY235" fmla="*/ 6564294 h 6857998"/>
              <a:gd name="csX236" fmla="*/ 6198043 w 12191997"/>
              <a:gd name="csY236" fmla="*/ 6559635 h 6857998"/>
              <a:gd name="csX237" fmla="*/ 6208891 w 12191997"/>
              <a:gd name="csY237" fmla="*/ 6559635 h 6857998"/>
              <a:gd name="csX238" fmla="*/ 6208891 w 12191997"/>
              <a:gd name="csY238" fmla="*/ 6493048 h 6857998"/>
              <a:gd name="csX239" fmla="*/ 6218727 w 12191997"/>
              <a:gd name="csY239" fmla="*/ 6466963 h 6857998"/>
              <a:gd name="csX240" fmla="*/ 6227379 w 12191997"/>
              <a:gd name="csY240" fmla="*/ 6463883 h 6857998"/>
              <a:gd name="csX241" fmla="*/ 6235049 w 12191997"/>
              <a:gd name="csY241" fmla="*/ 6462317 h 6857998"/>
              <a:gd name="csX242" fmla="*/ 6244375 w 12191997"/>
              <a:gd name="csY242" fmla="*/ 6461960 h 6857998"/>
              <a:gd name="csX243" fmla="*/ 6244375 w 12191997"/>
              <a:gd name="csY243" fmla="*/ 6458014 h 6857998"/>
              <a:gd name="csX244" fmla="*/ 6255051 w 12191997"/>
              <a:gd name="csY244" fmla="*/ 6458014 h 6857998"/>
              <a:gd name="csX245" fmla="*/ 6255051 w 12191997"/>
              <a:gd name="csY245" fmla="*/ 6429629 h 6857998"/>
              <a:gd name="csX246" fmla="*/ 6623382 w 12191997"/>
              <a:gd name="csY246" fmla="*/ 6427956 h 6857998"/>
              <a:gd name="csX247" fmla="*/ 6600506 w 12191997"/>
              <a:gd name="csY247" fmla="*/ 6433322 h 6857998"/>
              <a:gd name="csX248" fmla="*/ 6596731 w 12191997"/>
              <a:gd name="csY248" fmla="*/ 6432710 h 6857998"/>
              <a:gd name="csX249" fmla="*/ 6583291 w 12191997"/>
              <a:gd name="csY249" fmla="*/ 6437838 h 6857998"/>
              <a:gd name="csX250" fmla="*/ 6583291 w 12191997"/>
              <a:gd name="csY250" fmla="*/ 6430888 h 6857998"/>
              <a:gd name="csX251" fmla="*/ 6554334 w 12191997"/>
              <a:gd name="csY251" fmla="*/ 6430815 h 6857998"/>
              <a:gd name="csX252" fmla="*/ 6554334 w 12191997"/>
              <a:gd name="csY252" fmla="*/ 6435026 h 6857998"/>
              <a:gd name="csX253" fmla="*/ 6551884 w 12191997"/>
              <a:gd name="csY253" fmla="*/ 6435026 h 6857998"/>
              <a:gd name="csX254" fmla="*/ 6537628 w 12191997"/>
              <a:gd name="csY254" fmla="*/ 6435026 h 6857998"/>
              <a:gd name="csX255" fmla="*/ 6537628 w 12191997"/>
              <a:gd name="csY255" fmla="*/ 6521145 h 6857998"/>
              <a:gd name="csX256" fmla="*/ 6537628 w 12191997"/>
              <a:gd name="csY256" fmla="*/ 6607264 h 6857998"/>
              <a:gd name="csX257" fmla="*/ 6551884 w 12191997"/>
              <a:gd name="csY257" fmla="*/ 6607264 h 6857998"/>
              <a:gd name="csX258" fmla="*/ 6566140 w 12191997"/>
              <a:gd name="csY258" fmla="*/ 6607264 h 6857998"/>
              <a:gd name="csX259" fmla="*/ 6566159 w 12191997"/>
              <a:gd name="csY259" fmla="*/ 6603044 h 6857998"/>
              <a:gd name="csX260" fmla="*/ 6583291 w 12191997"/>
              <a:gd name="csY260" fmla="*/ 6603044 h 6857998"/>
              <a:gd name="csX261" fmla="*/ 6583291 w 12191997"/>
              <a:gd name="csY261" fmla="*/ 6561401 h 6857998"/>
              <a:gd name="csX262" fmla="*/ 6589663 w 12191997"/>
              <a:gd name="csY262" fmla="*/ 6564264 h 6857998"/>
              <a:gd name="csX263" fmla="*/ 6619006 w 12191997"/>
              <a:gd name="csY263" fmla="*/ 6565215 h 6857998"/>
              <a:gd name="csX264" fmla="*/ 6624161 w 12191997"/>
              <a:gd name="csY264" fmla="*/ 6562407 h 6857998"/>
              <a:gd name="csX265" fmla="*/ 6647304 w 12191997"/>
              <a:gd name="csY265" fmla="*/ 6558025 h 6857998"/>
              <a:gd name="csX266" fmla="*/ 6688855 w 12191997"/>
              <a:gd name="csY266" fmla="*/ 6495337 h 6857998"/>
              <a:gd name="csX267" fmla="*/ 6688855 w 12191997"/>
              <a:gd name="csY267" fmla="*/ 6495093 h 6857998"/>
              <a:gd name="csX268" fmla="*/ 6623401 w 12191997"/>
              <a:gd name="csY268" fmla="*/ 6427956 h 6857998"/>
              <a:gd name="csX269" fmla="*/ 6330987 w 12191997"/>
              <a:gd name="csY269" fmla="*/ 6427955 h 6857998"/>
              <a:gd name="csX270" fmla="*/ 6304177 w 12191997"/>
              <a:gd name="csY270" fmla="*/ 6432846 h 6857998"/>
              <a:gd name="csX271" fmla="*/ 6298186 w 12191997"/>
              <a:gd name="csY271" fmla="*/ 6436556 h 6857998"/>
              <a:gd name="csX272" fmla="*/ 6279682 w 12191997"/>
              <a:gd name="csY272" fmla="*/ 6443302 h 6857998"/>
              <a:gd name="csX273" fmla="*/ 6250972 w 12191997"/>
              <a:gd name="csY273" fmla="*/ 6517485 h 6857998"/>
              <a:gd name="csX274" fmla="*/ 6263268 w 12191997"/>
              <a:gd name="csY274" fmla="*/ 6541717 h 6857998"/>
              <a:gd name="csX275" fmla="*/ 6305264 w 12191997"/>
              <a:gd name="csY275" fmla="*/ 6565771 h 6857998"/>
              <a:gd name="csX276" fmla="*/ 6331519 w 12191997"/>
              <a:gd name="csY276" fmla="*/ 6565771 h 6857998"/>
              <a:gd name="csX277" fmla="*/ 6343914 w 12191997"/>
              <a:gd name="csY277" fmla="*/ 6560190 h 6857998"/>
              <a:gd name="csX278" fmla="*/ 6357801 w 12191997"/>
              <a:gd name="csY278" fmla="*/ 6557647 h 6857998"/>
              <a:gd name="csX279" fmla="*/ 6400727 w 12191997"/>
              <a:gd name="csY279" fmla="*/ 6495310 h 6857998"/>
              <a:gd name="csX280" fmla="*/ 6400727 w 12191997"/>
              <a:gd name="csY280" fmla="*/ 6495092 h 6857998"/>
              <a:gd name="csX281" fmla="*/ 6330987 w 12191997"/>
              <a:gd name="csY281" fmla="*/ 6427955 h 6857998"/>
              <a:gd name="csX282" fmla="*/ 5872873 w 12191997"/>
              <a:gd name="csY282" fmla="*/ 6427955 h 6857998"/>
              <a:gd name="csX283" fmla="*/ 5823919 w 12191997"/>
              <a:gd name="csY283" fmla="*/ 6446594 h 6857998"/>
              <a:gd name="csX284" fmla="*/ 5822821 w 12191997"/>
              <a:gd name="csY284" fmla="*/ 6449170 h 6857998"/>
              <a:gd name="csX285" fmla="*/ 5817998 w 12191997"/>
              <a:gd name="csY285" fmla="*/ 6451558 h 6857998"/>
              <a:gd name="csX286" fmla="*/ 5804336 w 12191997"/>
              <a:gd name="csY286" fmla="*/ 6470148 h 6857998"/>
              <a:gd name="csX287" fmla="*/ 5815979 w 12191997"/>
              <a:gd name="csY287" fmla="*/ 6545814 h 6857998"/>
              <a:gd name="csX288" fmla="*/ 5854291 w 12191997"/>
              <a:gd name="csY288" fmla="*/ 6565770 h 6857998"/>
              <a:gd name="csX289" fmla="*/ 5885654 w 12191997"/>
              <a:gd name="csY289" fmla="*/ 6564701 h 6857998"/>
              <a:gd name="csX290" fmla="*/ 5897901 w 12191997"/>
              <a:gd name="csY290" fmla="*/ 6557974 h 6857998"/>
              <a:gd name="csX291" fmla="*/ 5899688 w 12191997"/>
              <a:gd name="csY291" fmla="*/ 6557647 h 6857998"/>
              <a:gd name="csX292" fmla="*/ 5908833 w 12191997"/>
              <a:gd name="csY292" fmla="*/ 6551970 h 6857998"/>
              <a:gd name="csX293" fmla="*/ 5916365 w 12191997"/>
              <a:gd name="csY293" fmla="*/ 6547833 h 6857998"/>
              <a:gd name="csX294" fmla="*/ 5917143 w 12191997"/>
              <a:gd name="csY294" fmla="*/ 6546811 h 6857998"/>
              <a:gd name="csX295" fmla="*/ 5921894 w 12191997"/>
              <a:gd name="csY295" fmla="*/ 6543862 h 6857998"/>
              <a:gd name="csX296" fmla="*/ 5925083 w 12191997"/>
              <a:gd name="csY296" fmla="*/ 6536388 h 6857998"/>
              <a:gd name="csX297" fmla="*/ 5929848 w 12191997"/>
              <a:gd name="csY297" fmla="*/ 6530134 h 6857998"/>
              <a:gd name="csX298" fmla="*/ 5929976 w 12191997"/>
              <a:gd name="csY298" fmla="*/ 6524926 h 6857998"/>
              <a:gd name="csX299" fmla="*/ 5942615 w 12191997"/>
              <a:gd name="csY299" fmla="*/ 6495310 h 6857998"/>
              <a:gd name="csX300" fmla="*/ 5942615 w 12191997"/>
              <a:gd name="csY300" fmla="*/ 6495092 h 6857998"/>
              <a:gd name="csX301" fmla="*/ 5872873 w 12191997"/>
              <a:gd name="csY301" fmla="*/ 6427955 h 6857998"/>
              <a:gd name="csX302" fmla="*/ 5570490 w 12191997"/>
              <a:gd name="csY302" fmla="*/ 6427955 h 6857998"/>
              <a:gd name="csX303" fmla="*/ 5521535 w 12191997"/>
              <a:gd name="csY303" fmla="*/ 6446594 h 6857998"/>
              <a:gd name="csX304" fmla="*/ 5516839 w 12191997"/>
              <a:gd name="csY304" fmla="*/ 6457609 h 6857998"/>
              <a:gd name="csX305" fmla="*/ 5506986 w 12191997"/>
              <a:gd name="csY305" fmla="*/ 6469020 h 6857998"/>
              <a:gd name="csX306" fmla="*/ 5504222 w 12191997"/>
              <a:gd name="csY306" fmla="*/ 6487200 h 6857998"/>
              <a:gd name="csX307" fmla="*/ 5500856 w 12191997"/>
              <a:gd name="csY307" fmla="*/ 6495092 h 6857998"/>
              <a:gd name="csX308" fmla="*/ 5500856 w 12191997"/>
              <a:gd name="csY308" fmla="*/ 6495310 h 6857998"/>
              <a:gd name="csX309" fmla="*/ 5502427 w 12191997"/>
              <a:gd name="csY309" fmla="*/ 6499005 h 6857998"/>
              <a:gd name="csX310" fmla="*/ 5500691 w 12191997"/>
              <a:gd name="csY310" fmla="*/ 6510417 h 6857998"/>
              <a:gd name="csX311" fmla="*/ 5556526 w 12191997"/>
              <a:gd name="csY311" fmla="*/ 6565830 h 6857998"/>
              <a:gd name="csX312" fmla="*/ 5587889 w 12191997"/>
              <a:gd name="csY312" fmla="*/ 6564701 h 6857998"/>
              <a:gd name="csX313" fmla="*/ 5619252 w 12191997"/>
              <a:gd name="csY313" fmla="*/ 6547062 h 6857998"/>
              <a:gd name="csX314" fmla="*/ 5638854 w 12191997"/>
              <a:gd name="csY314" fmla="*/ 6505903 h 6857998"/>
              <a:gd name="csX315" fmla="*/ 5637631 w 12191997"/>
              <a:gd name="csY315" fmla="*/ 6501403 h 6857998"/>
              <a:gd name="csX316" fmla="*/ 5640232 w 12191997"/>
              <a:gd name="csY316" fmla="*/ 6495310 h 6857998"/>
              <a:gd name="csX317" fmla="*/ 5640232 w 12191997"/>
              <a:gd name="csY317" fmla="*/ 6495092 h 6857998"/>
              <a:gd name="csX318" fmla="*/ 5628385 w 12191997"/>
              <a:gd name="csY318" fmla="*/ 6467401 h 6857998"/>
              <a:gd name="csX319" fmla="*/ 5626367 w 12191997"/>
              <a:gd name="csY319" fmla="*/ 6459977 h 6857998"/>
              <a:gd name="csX320" fmla="*/ 5624455 w 12191997"/>
              <a:gd name="csY320" fmla="*/ 6458216 h 6857998"/>
              <a:gd name="csX321" fmla="*/ 5619500 w 12191997"/>
              <a:gd name="csY321" fmla="*/ 6446634 h 6857998"/>
              <a:gd name="csX322" fmla="*/ 5570490 w 12191997"/>
              <a:gd name="csY322" fmla="*/ 6427955 h 6857998"/>
              <a:gd name="csX323" fmla="*/ 6146017 w 12191997"/>
              <a:gd name="csY323" fmla="*/ 6416496 h 6857998"/>
              <a:gd name="csX324" fmla="*/ 6136320 w 12191997"/>
              <a:gd name="csY324" fmla="*/ 6420514 h 6857998"/>
              <a:gd name="csX325" fmla="*/ 6135490 w 12191997"/>
              <a:gd name="csY325" fmla="*/ 6422517 h 6857998"/>
              <a:gd name="csX326" fmla="*/ 6130817 w 12191997"/>
              <a:gd name="csY326" fmla="*/ 6423303 h 6857998"/>
              <a:gd name="csX327" fmla="*/ 6123024 w 12191997"/>
              <a:gd name="csY327" fmla="*/ 6436726 h 6857998"/>
              <a:gd name="csX328" fmla="*/ 6116794 w 12191997"/>
              <a:gd name="csY328" fmla="*/ 6432862 h 6857998"/>
              <a:gd name="csX329" fmla="*/ 6089990 w 12191997"/>
              <a:gd name="csY329" fmla="*/ 6427955 h 6857998"/>
              <a:gd name="csX330" fmla="*/ 6063205 w 12191997"/>
              <a:gd name="csY330" fmla="*/ 6432847 h 6857998"/>
              <a:gd name="csX331" fmla="*/ 6052696 w 12191997"/>
              <a:gd name="csY331" fmla="*/ 6439364 h 6857998"/>
              <a:gd name="csX332" fmla="*/ 6042280 w 12191997"/>
              <a:gd name="csY332" fmla="*/ 6443397 h 6857998"/>
              <a:gd name="csX333" fmla="*/ 6022841 w 12191997"/>
              <a:gd name="csY333" fmla="*/ 6461720 h 6857998"/>
              <a:gd name="csX334" fmla="*/ 6013634 w 12191997"/>
              <a:gd name="csY334" fmla="*/ 6482032 h 6857998"/>
              <a:gd name="csX335" fmla="*/ 6012030 w 12191997"/>
              <a:gd name="csY335" fmla="*/ 6499850 h 6857998"/>
              <a:gd name="csX336" fmla="*/ 6013277 w 12191997"/>
              <a:gd name="csY336" fmla="*/ 6516183 h 6857998"/>
              <a:gd name="csX337" fmla="*/ 6030919 w 12191997"/>
              <a:gd name="csY337" fmla="*/ 6546770 h 6857998"/>
              <a:gd name="csX338" fmla="*/ 6062580 w 12191997"/>
              <a:gd name="csY338" fmla="*/ 6564706 h 6857998"/>
              <a:gd name="csX339" fmla="*/ 6080874 w 12191997"/>
              <a:gd name="csY339" fmla="*/ 6566310 h 6857998"/>
              <a:gd name="csX340" fmla="*/ 6099051 w 12191997"/>
              <a:gd name="csY340" fmla="*/ 6564766 h 6857998"/>
              <a:gd name="csX341" fmla="*/ 6110941 w 12191997"/>
              <a:gd name="csY341" fmla="*/ 6558721 h 6857998"/>
              <a:gd name="csX342" fmla="*/ 6116805 w 12191997"/>
              <a:gd name="csY342" fmla="*/ 6557647 h 6857998"/>
              <a:gd name="csX343" fmla="*/ 6159733 w 12191997"/>
              <a:gd name="csY343" fmla="*/ 6495309 h 6857998"/>
              <a:gd name="csX344" fmla="*/ 6159733 w 12191997"/>
              <a:gd name="csY344" fmla="*/ 6495092 h 6857998"/>
              <a:gd name="csX345" fmla="*/ 6139105 w 12191997"/>
              <a:gd name="csY345" fmla="*/ 6446880 h 6857998"/>
              <a:gd name="csX346" fmla="*/ 6146736 w 12191997"/>
              <a:gd name="csY346" fmla="*/ 6444625 h 6857998"/>
              <a:gd name="csX347" fmla="*/ 6147033 w 12191997"/>
              <a:gd name="csY347" fmla="*/ 6443506 h 6857998"/>
              <a:gd name="csX348" fmla="*/ 6155716 w 12191997"/>
              <a:gd name="csY348" fmla="*/ 6439909 h 6857998"/>
              <a:gd name="csX349" fmla="*/ 6159733 w 12191997"/>
              <a:gd name="csY349" fmla="*/ 6430211 h 6857998"/>
              <a:gd name="csX350" fmla="*/ 6146017 w 12191997"/>
              <a:gd name="csY350" fmla="*/ 6416496 h 6857998"/>
              <a:gd name="csX351" fmla="*/ 5667758 w 12191997"/>
              <a:gd name="csY351" fmla="*/ 6407839 h 6857998"/>
              <a:gd name="csX352" fmla="*/ 5667758 w 12191997"/>
              <a:gd name="csY352" fmla="*/ 6412452 h 6857998"/>
              <a:gd name="csX353" fmla="*/ 5664410 w 12191997"/>
              <a:gd name="csY353" fmla="*/ 6412452 h 6857998"/>
              <a:gd name="csX354" fmla="*/ 5664410 w 12191997"/>
              <a:gd name="csY354" fmla="*/ 6424925 h 6857998"/>
              <a:gd name="csX355" fmla="*/ 5664410 w 12191997"/>
              <a:gd name="csY355" fmla="*/ 6432823 h 6857998"/>
              <a:gd name="csX356" fmla="*/ 5648763 w 12191997"/>
              <a:gd name="csY356" fmla="*/ 6432823 h 6857998"/>
              <a:gd name="csX357" fmla="*/ 5648763 w 12191997"/>
              <a:gd name="csY357" fmla="*/ 6437397 h 6857998"/>
              <a:gd name="csX358" fmla="*/ 5645400 w 12191997"/>
              <a:gd name="csY358" fmla="*/ 6437397 h 6857998"/>
              <a:gd name="csX359" fmla="*/ 5645400 w 12191997"/>
              <a:gd name="csY359" fmla="*/ 6450463 h 6857998"/>
              <a:gd name="csX360" fmla="*/ 5645400 w 12191997"/>
              <a:gd name="csY360" fmla="*/ 6463530 h 6857998"/>
              <a:gd name="csX361" fmla="*/ 5654905 w 12191997"/>
              <a:gd name="csY361" fmla="*/ 6463530 h 6857998"/>
              <a:gd name="csX362" fmla="*/ 5664410 w 12191997"/>
              <a:gd name="csY362" fmla="*/ 6463530 h 6857998"/>
              <a:gd name="csX363" fmla="*/ 5664410 w 12191997"/>
              <a:gd name="csY363" fmla="*/ 6494533 h 6857998"/>
              <a:gd name="csX364" fmla="*/ 5666844 w 12191997"/>
              <a:gd name="csY364" fmla="*/ 6538246 h 6857998"/>
              <a:gd name="csX365" fmla="*/ 5692802 w 12191997"/>
              <a:gd name="csY365" fmla="*/ 6562418 h 6857998"/>
              <a:gd name="csX366" fmla="*/ 5715968 w 12191997"/>
              <a:gd name="csY366" fmla="*/ 6564497 h 6857998"/>
              <a:gd name="csX367" fmla="*/ 5722622 w 12191997"/>
              <a:gd name="csY367" fmla="*/ 6564497 h 6857998"/>
              <a:gd name="csX368" fmla="*/ 5722622 w 12191997"/>
              <a:gd name="csY368" fmla="*/ 6559635 h 6857998"/>
              <a:gd name="csX369" fmla="*/ 5726094 w 12191997"/>
              <a:gd name="csY369" fmla="*/ 6559635 h 6857998"/>
              <a:gd name="csX370" fmla="*/ 5726094 w 12191997"/>
              <a:gd name="csY370" fmla="*/ 6533491 h 6857998"/>
              <a:gd name="csX371" fmla="*/ 5712617 w 12191997"/>
              <a:gd name="csY371" fmla="*/ 6533491 h 6857998"/>
              <a:gd name="csX372" fmla="*/ 5703523 w 12191997"/>
              <a:gd name="csY372" fmla="*/ 6531442 h 6857998"/>
              <a:gd name="csX373" fmla="*/ 5698968 w 12191997"/>
              <a:gd name="csY373" fmla="*/ 6526439 h 6857998"/>
              <a:gd name="csX374" fmla="*/ 5696552 w 12191997"/>
              <a:gd name="csY374" fmla="*/ 6510886 h 6857998"/>
              <a:gd name="csX375" fmla="*/ 5696552 w 12191997"/>
              <a:gd name="csY375" fmla="*/ 6463530 h 6857998"/>
              <a:gd name="csX376" fmla="*/ 5712760 w 12191997"/>
              <a:gd name="csY376" fmla="*/ 6463530 h 6857998"/>
              <a:gd name="csX377" fmla="*/ 5732659 w 12191997"/>
              <a:gd name="csY377" fmla="*/ 6463530 h 6857998"/>
              <a:gd name="csX378" fmla="*/ 5732837 w 12191997"/>
              <a:gd name="csY378" fmla="*/ 6497799 h 6857998"/>
              <a:gd name="csX379" fmla="*/ 5734085 w 12191997"/>
              <a:gd name="csY379" fmla="*/ 6535692 h 6857998"/>
              <a:gd name="csX380" fmla="*/ 5759033 w 12191997"/>
              <a:gd name="csY380" fmla="*/ 6561824 h 6857998"/>
              <a:gd name="csX381" fmla="*/ 5784278 w 12191997"/>
              <a:gd name="csY381" fmla="*/ 6564497 h 6857998"/>
              <a:gd name="csX382" fmla="*/ 5790931 w 12191997"/>
              <a:gd name="csY382" fmla="*/ 6564497 h 6857998"/>
              <a:gd name="csX383" fmla="*/ 5790931 w 12191997"/>
              <a:gd name="csY383" fmla="*/ 6559635 h 6857998"/>
              <a:gd name="csX384" fmla="*/ 5794201 w 12191997"/>
              <a:gd name="csY384" fmla="*/ 6559635 h 6857998"/>
              <a:gd name="csX385" fmla="*/ 5794201 w 12191997"/>
              <a:gd name="csY385" fmla="*/ 6533491 h 6857998"/>
              <a:gd name="csX386" fmla="*/ 5780724 w 12191997"/>
              <a:gd name="csY386" fmla="*/ 6533491 h 6857998"/>
              <a:gd name="csX387" fmla="*/ 5771631 w 12191997"/>
              <a:gd name="csY387" fmla="*/ 6531442 h 6857998"/>
              <a:gd name="csX388" fmla="*/ 5767076 w 12191997"/>
              <a:gd name="csY388" fmla="*/ 6526439 h 6857998"/>
              <a:gd name="csX389" fmla="*/ 5764659 w 12191997"/>
              <a:gd name="csY389" fmla="*/ 6510886 h 6857998"/>
              <a:gd name="csX390" fmla="*/ 5764659 w 12191997"/>
              <a:gd name="csY390" fmla="*/ 6463530 h 6857998"/>
              <a:gd name="csX391" fmla="*/ 5777270 w 12191997"/>
              <a:gd name="csY391" fmla="*/ 6463530 h 6857998"/>
              <a:gd name="csX392" fmla="*/ 5793307 w 12191997"/>
              <a:gd name="csY392" fmla="*/ 6463530 h 6857998"/>
              <a:gd name="csX393" fmla="*/ 5793307 w 12191997"/>
              <a:gd name="csY393" fmla="*/ 6459065 h 6857998"/>
              <a:gd name="csX394" fmla="*/ 5796830 w 12191997"/>
              <a:gd name="csY394" fmla="*/ 6459065 h 6857998"/>
              <a:gd name="csX395" fmla="*/ 5796830 w 12191997"/>
              <a:gd name="csY395" fmla="*/ 6432823 h 6857998"/>
              <a:gd name="csX396" fmla="*/ 5764686 w 12191997"/>
              <a:gd name="csY396" fmla="*/ 6432823 h 6857998"/>
              <a:gd name="csX397" fmla="*/ 5764686 w 12191997"/>
              <a:gd name="csY397" fmla="*/ 6407839 h 6857998"/>
              <a:gd name="csX398" fmla="*/ 5735866 w 12191997"/>
              <a:gd name="csY398" fmla="*/ 6407839 h 6857998"/>
              <a:gd name="csX399" fmla="*/ 5735866 w 12191997"/>
              <a:gd name="csY399" fmla="*/ 6412452 h 6857998"/>
              <a:gd name="csX400" fmla="*/ 5732719 w 12191997"/>
              <a:gd name="csY400" fmla="*/ 6412452 h 6857998"/>
              <a:gd name="csX401" fmla="*/ 5732719 w 12191997"/>
              <a:gd name="csY401" fmla="*/ 6424925 h 6857998"/>
              <a:gd name="csX402" fmla="*/ 5732719 w 12191997"/>
              <a:gd name="csY402" fmla="*/ 6432823 h 6857998"/>
              <a:gd name="csX403" fmla="*/ 5696578 w 12191997"/>
              <a:gd name="csY403" fmla="*/ 6432823 h 6857998"/>
              <a:gd name="csX404" fmla="*/ 5696578 w 12191997"/>
              <a:gd name="csY404" fmla="*/ 6407839 h 6857998"/>
              <a:gd name="csX405" fmla="*/ 0 w 12191997"/>
              <a:gd name="csY405" fmla="*/ 0 h 6857998"/>
              <a:gd name="csX406" fmla="*/ 12191997 w 12191997"/>
              <a:gd name="csY406" fmla="*/ 0 h 6857998"/>
              <a:gd name="csX407" fmla="*/ 12191997 w 12191997"/>
              <a:gd name="csY407" fmla="*/ 6857998 h 6857998"/>
              <a:gd name="csX408" fmla="*/ 0 w 12191997"/>
              <a:gd name="csY408" fmla="*/ 6857998 h 6857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  <a:cxn ang="0">
                <a:pos x="csX111" y="csY111"/>
              </a:cxn>
              <a:cxn ang="0">
                <a:pos x="csX112" y="csY112"/>
              </a:cxn>
              <a:cxn ang="0">
                <a:pos x="csX113" y="csY113"/>
              </a:cxn>
              <a:cxn ang="0">
                <a:pos x="csX114" y="csY114"/>
              </a:cxn>
              <a:cxn ang="0">
                <a:pos x="csX115" y="csY115"/>
              </a:cxn>
              <a:cxn ang="0">
                <a:pos x="csX116" y="csY116"/>
              </a:cxn>
              <a:cxn ang="0">
                <a:pos x="csX117" y="csY117"/>
              </a:cxn>
              <a:cxn ang="0">
                <a:pos x="csX118" y="csY118"/>
              </a:cxn>
              <a:cxn ang="0">
                <a:pos x="csX119" y="csY119"/>
              </a:cxn>
              <a:cxn ang="0">
                <a:pos x="csX120" y="csY120"/>
              </a:cxn>
              <a:cxn ang="0">
                <a:pos x="csX121" y="csY121"/>
              </a:cxn>
              <a:cxn ang="0">
                <a:pos x="csX122" y="csY122"/>
              </a:cxn>
              <a:cxn ang="0">
                <a:pos x="csX123" y="csY123"/>
              </a:cxn>
              <a:cxn ang="0">
                <a:pos x="csX124" y="csY124"/>
              </a:cxn>
              <a:cxn ang="0">
                <a:pos x="csX125" y="csY125"/>
              </a:cxn>
              <a:cxn ang="0">
                <a:pos x="csX126" y="csY126"/>
              </a:cxn>
              <a:cxn ang="0">
                <a:pos x="csX127" y="csY127"/>
              </a:cxn>
              <a:cxn ang="0">
                <a:pos x="csX128" y="csY128"/>
              </a:cxn>
              <a:cxn ang="0">
                <a:pos x="csX129" y="csY129"/>
              </a:cxn>
              <a:cxn ang="0">
                <a:pos x="csX130" y="csY130"/>
              </a:cxn>
              <a:cxn ang="0">
                <a:pos x="csX131" y="csY131"/>
              </a:cxn>
              <a:cxn ang="0">
                <a:pos x="csX132" y="csY132"/>
              </a:cxn>
              <a:cxn ang="0">
                <a:pos x="csX133" y="csY133"/>
              </a:cxn>
              <a:cxn ang="0">
                <a:pos x="csX134" y="csY134"/>
              </a:cxn>
              <a:cxn ang="0">
                <a:pos x="csX135" y="csY135"/>
              </a:cxn>
              <a:cxn ang="0">
                <a:pos x="csX136" y="csY136"/>
              </a:cxn>
              <a:cxn ang="0">
                <a:pos x="csX137" y="csY137"/>
              </a:cxn>
              <a:cxn ang="0">
                <a:pos x="csX138" y="csY138"/>
              </a:cxn>
              <a:cxn ang="0">
                <a:pos x="csX139" y="csY139"/>
              </a:cxn>
              <a:cxn ang="0">
                <a:pos x="csX140" y="csY140"/>
              </a:cxn>
              <a:cxn ang="0">
                <a:pos x="csX141" y="csY141"/>
              </a:cxn>
              <a:cxn ang="0">
                <a:pos x="csX142" y="csY142"/>
              </a:cxn>
              <a:cxn ang="0">
                <a:pos x="csX143" y="csY143"/>
              </a:cxn>
              <a:cxn ang="0">
                <a:pos x="csX144" y="csY144"/>
              </a:cxn>
              <a:cxn ang="0">
                <a:pos x="csX145" y="csY145"/>
              </a:cxn>
              <a:cxn ang="0">
                <a:pos x="csX146" y="csY146"/>
              </a:cxn>
              <a:cxn ang="0">
                <a:pos x="csX147" y="csY147"/>
              </a:cxn>
              <a:cxn ang="0">
                <a:pos x="csX148" y="csY148"/>
              </a:cxn>
              <a:cxn ang="0">
                <a:pos x="csX149" y="csY149"/>
              </a:cxn>
              <a:cxn ang="0">
                <a:pos x="csX150" y="csY150"/>
              </a:cxn>
              <a:cxn ang="0">
                <a:pos x="csX151" y="csY151"/>
              </a:cxn>
              <a:cxn ang="0">
                <a:pos x="csX152" y="csY152"/>
              </a:cxn>
              <a:cxn ang="0">
                <a:pos x="csX153" y="csY153"/>
              </a:cxn>
              <a:cxn ang="0">
                <a:pos x="csX154" y="csY154"/>
              </a:cxn>
              <a:cxn ang="0">
                <a:pos x="csX155" y="csY155"/>
              </a:cxn>
              <a:cxn ang="0">
                <a:pos x="csX156" y="csY156"/>
              </a:cxn>
              <a:cxn ang="0">
                <a:pos x="csX157" y="csY157"/>
              </a:cxn>
              <a:cxn ang="0">
                <a:pos x="csX158" y="csY158"/>
              </a:cxn>
              <a:cxn ang="0">
                <a:pos x="csX159" y="csY159"/>
              </a:cxn>
              <a:cxn ang="0">
                <a:pos x="csX160" y="csY160"/>
              </a:cxn>
              <a:cxn ang="0">
                <a:pos x="csX161" y="csY161"/>
              </a:cxn>
              <a:cxn ang="0">
                <a:pos x="csX162" y="csY162"/>
              </a:cxn>
              <a:cxn ang="0">
                <a:pos x="csX163" y="csY163"/>
              </a:cxn>
              <a:cxn ang="0">
                <a:pos x="csX164" y="csY164"/>
              </a:cxn>
              <a:cxn ang="0">
                <a:pos x="csX165" y="csY165"/>
              </a:cxn>
              <a:cxn ang="0">
                <a:pos x="csX166" y="csY166"/>
              </a:cxn>
              <a:cxn ang="0">
                <a:pos x="csX167" y="csY167"/>
              </a:cxn>
              <a:cxn ang="0">
                <a:pos x="csX168" y="csY168"/>
              </a:cxn>
              <a:cxn ang="0">
                <a:pos x="csX169" y="csY169"/>
              </a:cxn>
              <a:cxn ang="0">
                <a:pos x="csX170" y="csY170"/>
              </a:cxn>
              <a:cxn ang="0">
                <a:pos x="csX171" y="csY171"/>
              </a:cxn>
              <a:cxn ang="0">
                <a:pos x="csX172" y="csY172"/>
              </a:cxn>
              <a:cxn ang="0">
                <a:pos x="csX173" y="csY173"/>
              </a:cxn>
              <a:cxn ang="0">
                <a:pos x="csX174" y="csY174"/>
              </a:cxn>
              <a:cxn ang="0">
                <a:pos x="csX175" y="csY175"/>
              </a:cxn>
              <a:cxn ang="0">
                <a:pos x="csX176" y="csY176"/>
              </a:cxn>
              <a:cxn ang="0">
                <a:pos x="csX177" y="csY177"/>
              </a:cxn>
              <a:cxn ang="0">
                <a:pos x="csX178" y="csY178"/>
              </a:cxn>
              <a:cxn ang="0">
                <a:pos x="csX179" y="csY179"/>
              </a:cxn>
              <a:cxn ang="0">
                <a:pos x="csX180" y="csY180"/>
              </a:cxn>
              <a:cxn ang="0">
                <a:pos x="csX181" y="csY181"/>
              </a:cxn>
              <a:cxn ang="0">
                <a:pos x="csX182" y="csY182"/>
              </a:cxn>
              <a:cxn ang="0">
                <a:pos x="csX183" y="csY183"/>
              </a:cxn>
              <a:cxn ang="0">
                <a:pos x="csX184" y="csY184"/>
              </a:cxn>
              <a:cxn ang="0">
                <a:pos x="csX185" y="csY185"/>
              </a:cxn>
              <a:cxn ang="0">
                <a:pos x="csX186" y="csY186"/>
              </a:cxn>
              <a:cxn ang="0">
                <a:pos x="csX187" y="csY187"/>
              </a:cxn>
              <a:cxn ang="0">
                <a:pos x="csX188" y="csY188"/>
              </a:cxn>
              <a:cxn ang="0">
                <a:pos x="csX189" y="csY189"/>
              </a:cxn>
              <a:cxn ang="0">
                <a:pos x="csX190" y="csY190"/>
              </a:cxn>
              <a:cxn ang="0">
                <a:pos x="csX191" y="csY191"/>
              </a:cxn>
              <a:cxn ang="0">
                <a:pos x="csX192" y="csY192"/>
              </a:cxn>
              <a:cxn ang="0">
                <a:pos x="csX193" y="csY193"/>
              </a:cxn>
              <a:cxn ang="0">
                <a:pos x="csX194" y="csY194"/>
              </a:cxn>
              <a:cxn ang="0">
                <a:pos x="csX195" y="csY195"/>
              </a:cxn>
              <a:cxn ang="0">
                <a:pos x="csX196" y="csY196"/>
              </a:cxn>
              <a:cxn ang="0">
                <a:pos x="csX197" y="csY197"/>
              </a:cxn>
              <a:cxn ang="0">
                <a:pos x="csX198" y="csY198"/>
              </a:cxn>
              <a:cxn ang="0">
                <a:pos x="csX199" y="csY199"/>
              </a:cxn>
              <a:cxn ang="0">
                <a:pos x="csX200" y="csY200"/>
              </a:cxn>
              <a:cxn ang="0">
                <a:pos x="csX201" y="csY201"/>
              </a:cxn>
              <a:cxn ang="0">
                <a:pos x="csX202" y="csY202"/>
              </a:cxn>
              <a:cxn ang="0">
                <a:pos x="csX203" y="csY203"/>
              </a:cxn>
              <a:cxn ang="0">
                <a:pos x="csX204" y="csY204"/>
              </a:cxn>
              <a:cxn ang="0">
                <a:pos x="csX205" y="csY205"/>
              </a:cxn>
              <a:cxn ang="0">
                <a:pos x="csX206" y="csY206"/>
              </a:cxn>
              <a:cxn ang="0">
                <a:pos x="csX207" y="csY207"/>
              </a:cxn>
              <a:cxn ang="0">
                <a:pos x="csX208" y="csY208"/>
              </a:cxn>
              <a:cxn ang="0">
                <a:pos x="csX209" y="csY209"/>
              </a:cxn>
              <a:cxn ang="0">
                <a:pos x="csX210" y="csY210"/>
              </a:cxn>
              <a:cxn ang="0">
                <a:pos x="csX211" y="csY211"/>
              </a:cxn>
              <a:cxn ang="0">
                <a:pos x="csX212" y="csY212"/>
              </a:cxn>
              <a:cxn ang="0">
                <a:pos x="csX213" y="csY213"/>
              </a:cxn>
              <a:cxn ang="0">
                <a:pos x="csX214" y="csY214"/>
              </a:cxn>
              <a:cxn ang="0">
                <a:pos x="csX215" y="csY215"/>
              </a:cxn>
              <a:cxn ang="0">
                <a:pos x="csX216" y="csY216"/>
              </a:cxn>
              <a:cxn ang="0">
                <a:pos x="csX217" y="csY217"/>
              </a:cxn>
              <a:cxn ang="0">
                <a:pos x="csX218" y="csY218"/>
              </a:cxn>
              <a:cxn ang="0">
                <a:pos x="csX219" y="csY219"/>
              </a:cxn>
              <a:cxn ang="0">
                <a:pos x="csX220" y="csY220"/>
              </a:cxn>
              <a:cxn ang="0">
                <a:pos x="csX221" y="csY221"/>
              </a:cxn>
              <a:cxn ang="0">
                <a:pos x="csX222" y="csY222"/>
              </a:cxn>
              <a:cxn ang="0">
                <a:pos x="csX223" y="csY223"/>
              </a:cxn>
              <a:cxn ang="0">
                <a:pos x="csX224" y="csY224"/>
              </a:cxn>
              <a:cxn ang="0">
                <a:pos x="csX225" y="csY225"/>
              </a:cxn>
              <a:cxn ang="0">
                <a:pos x="csX226" y="csY226"/>
              </a:cxn>
              <a:cxn ang="0">
                <a:pos x="csX227" y="csY227"/>
              </a:cxn>
              <a:cxn ang="0">
                <a:pos x="csX228" y="csY228"/>
              </a:cxn>
              <a:cxn ang="0">
                <a:pos x="csX229" y="csY229"/>
              </a:cxn>
              <a:cxn ang="0">
                <a:pos x="csX230" y="csY230"/>
              </a:cxn>
              <a:cxn ang="0">
                <a:pos x="csX231" y="csY231"/>
              </a:cxn>
              <a:cxn ang="0">
                <a:pos x="csX232" y="csY232"/>
              </a:cxn>
              <a:cxn ang="0">
                <a:pos x="csX233" y="csY233"/>
              </a:cxn>
              <a:cxn ang="0">
                <a:pos x="csX234" y="csY234"/>
              </a:cxn>
              <a:cxn ang="0">
                <a:pos x="csX235" y="csY235"/>
              </a:cxn>
              <a:cxn ang="0">
                <a:pos x="csX236" y="csY236"/>
              </a:cxn>
              <a:cxn ang="0">
                <a:pos x="csX237" y="csY237"/>
              </a:cxn>
              <a:cxn ang="0">
                <a:pos x="csX238" y="csY238"/>
              </a:cxn>
              <a:cxn ang="0">
                <a:pos x="csX239" y="csY239"/>
              </a:cxn>
              <a:cxn ang="0">
                <a:pos x="csX240" y="csY240"/>
              </a:cxn>
              <a:cxn ang="0">
                <a:pos x="csX241" y="csY241"/>
              </a:cxn>
              <a:cxn ang="0">
                <a:pos x="csX242" y="csY242"/>
              </a:cxn>
              <a:cxn ang="0">
                <a:pos x="csX243" y="csY243"/>
              </a:cxn>
              <a:cxn ang="0">
                <a:pos x="csX244" y="csY244"/>
              </a:cxn>
              <a:cxn ang="0">
                <a:pos x="csX245" y="csY245"/>
              </a:cxn>
              <a:cxn ang="0">
                <a:pos x="csX246" y="csY246"/>
              </a:cxn>
              <a:cxn ang="0">
                <a:pos x="csX247" y="csY247"/>
              </a:cxn>
              <a:cxn ang="0">
                <a:pos x="csX248" y="csY248"/>
              </a:cxn>
              <a:cxn ang="0">
                <a:pos x="csX249" y="csY249"/>
              </a:cxn>
              <a:cxn ang="0">
                <a:pos x="csX250" y="csY250"/>
              </a:cxn>
              <a:cxn ang="0">
                <a:pos x="csX251" y="csY251"/>
              </a:cxn>
              <a:cxn ang="0">
                <a:pos x="csX252" y="csY252"/>
              </a:cxn>
              <a:cxn ang="0">
                <a:pos x="csX253" y="csY253"/>
              </a:cxn>
              <a:cxn ang="0">
                <a:pos x="csX254" y="csY254"/>
              </a:cxn>
              <a:cxn ang="0">
                <a:pos x="csX255" y="csY255"/>
              </a:cxn>
              <a:cxn ang="0">
                <a:pos x="csX256" y="csY256"/>
              </a:cxn>
              <a:cxn ang="0">
                <a:pos x="csX257" y="csY257"/>
              </a:cxn>
              <a:cxn ang="0">
                <a:pos x="csX258" y="csY258"/>
              </a:cxn>
              <a:cxn ang="0">
                <a:pos x="csX259" y="csY259"/>
              </a:cxn>
              <a:cxn ang="0">
                <a:pos x="csX260" y="csY260"/>
              </a:cxn>
              <a:cxn ang="0">
                <a:pos x="csX261" y="csY261"/>
              </a:cxn>
              <a:cxn ang="0">
                <a:pos x="csX262" y="csY262"/>
              </a:cxn>
              <a:cxn ang="0">
                <a:pos x="csX263" y="csY263"/>
              </a:cxn>
              <a:cxn ang="0">
                <a:pos x="csX264" y="csY264"/>
              </a:cxn>
              <a:cxn ang="0">
                <a:pos x="csX265" y="csY265"/>
              </a:cxn>
              <a:cxn ang="0">
                <a:pos x="csX266" y="csY266"/>
              </a:cxn>
              <a:cxn ang="0">
                <a:pos x="csX267" y="csY267"/>
              </a:cxn>
              <a:cxn ang="0">
                <a:pos x="csX268" y="csY268"/>
              </a:cxn>
              <a:cxn ang="0">
                <a:pos x="csX269" y="csY269"/>
              </a:cxn>
              <a:cxn ang="0">
                <a:pos x="csX270" y="csY270"/>
              </a:cxn>
              <a:cxn ang="0">
                <a:pos x="csX271" y="csY271"/>
              </a:cxn>
              <a:cxn ang="0">
                <a:pos x="csX272" y="csY272"/>
              </a:cxn>
              <a:cxn ang="0">
                <a:pos x="csX273" y="csY273"/>
              </a:cxn>
              <a:cxn ang="0">
                <a:pos x="csX274" y="csY274"/>
              </a:cxn>
              <a:cxn ang="0">
                <a:pos x="csX275" y="csY275"/>
              </a:cxn>
              <a:cxn ang="0">
                <a:pos x="csX276" y="csY276"/>
              </a:cxn>
              <a:cxn ang="0">
                <a:pos x="csX277" y="csY277"/>
              </a:cxn>
              <a:cxn ang="0">
                <a:pos x="csX278" y="csY278"/>
              </a:cxn>
              <a:cxn ang="0">
                <a:pos x="csX279" y="csY279"/>
              </a:cxn>
              <a:cxn ang="0">
                <a:pos x="csX280" y="csY280"/>
              </a:cxn>
              <a:cxn ang="0">
                <a:pos x="csX281" y="csY281"/>
              </a:cxn>
              <a:cxn ang="0">
                <a:pos x="csX282" y="csY282"/>
              </a:cxn>
              <a:cxn ang="0">
                <a:pos x="csX283" y="csY283"/>
              </a:cxn>
              <a:cxn ang="0">
                <a:pos x="csX284" y="csY284"/>
              </a:cxn>
              <a:cxn ang="0">
                <a:pos x="csX285" y="csY285"/>
              </a:cxn>
              <a:cxn ang="0">
                <a:pos x="csX286" y="csY286"/>
              </a:cxn>
              <a:cxn ang="0">
                <a:pos x="csX287" y="csY287"/>
              </a:cxn>
              <a:cxn ang="0">
                <a:pos x="csX288" y="csY288"/>
              </a:cxn>
              <a:cxn ang="0">
                <a:pos x="csX289" y="csY289"/>
              </a:cxn>
              <a:cxn ang="0">
                <a:pos x="csX290" y="csY290"/>
              </a:cxn>
              <a:cxn ang="0">
                <a:pos x="csX291" y="csY291"/>
              </a:cxn>
              <a:cxn ang="0">
                <a:pos x="csX292" y="csY292"/>
              </a:cxn>
              <a:cxn ang="0">
                <a:pos x="csX293" y="csY293"/>
              </a:cxn>
              <a:cxn ang="0">
                <a:pos x="csX294" y="csY294"/>
              </a:cxn>
              <a:cxn ang="0">
                <a:pos x="csX295" y="csY295"/>
              </a:cxn>
              <a:cxn ang="0">
                <a:pos x="csX296" y="csY296"/>
              </a:cxn>
              <a:cxn ang="0">
                <a:pos x="csX297" y="csY297"/>
              </a:cxn>
              <a:cxn ang="0">
                <a:pos x="csX298" y="csY298"/>
              </a:cxn>
              <a:cxn ang="0">
                <a:pos x="csX299" y="csY299"/>
              </a:cxn>
              <a:cxn ang="0">
                <a:pos x="csX300" y="csY300"/>
              </a:cxn>
              <a:cxn ang="0">
                <a:pos x="csX301" y="csY301"/>
              </a:cxn>
              <a:cxn ang="0">
                <a:pos x="csX302" y="csY302"/>
              </a:cxn>
              <a:cxn ang="0">
                <a:pos x="csX303" y="csY303"/>
              </a:cxn>
              <a:cxn ang="0">
                <a:pos x="csX304" y="csY304"/>
              </a:cxn>
              <a:cxn ang="0">
                <a:pos x="csX305" y="csY305"/>
              </a:cxn>
              <a:cxn ang="0">
                <a:pos x="csX306" y="csY306"/>
              </a:cxn>
              <a:cxn ang="0">
                <a:pos x="csX307" y="csY307"/>
              </a:cxn>
              <a:cxn ang="0">
                <a:pos x="csX308" y="csY308"/>
              </a:cxn>
              <a:cxn ang="0">
                <a:pos x="csX309" y="csY309"/>
              </a:cxn>
              <a:cxn ang="0">
                <a:pos x="csX310" y="csY310"/>
              </a:cxn>
              <a:cxn ang="0">
                <a:pos x="csX311" y="csY311"/>
              </a:cxn>
              <a:cxn ang="0">
                <a:pos x="csX312" y="csY312"/>
              </a:cxn>
              <a:cxn ang="0">
                <a:pos x="csX313" y="csY313"/>
              </a:cxn>
              <a:cxn ang="0">
                <a:pos x="csX314" y="csY314"/>
              </a:cxn>
              <a:cxn ang="0">
                <a:pos x="csX315" y="csY315"/>
              </a:cxn>
              <a:cxn ang="0">
                <a:pos x="csX316" y="csY316"/>
              </a:cxn>
              <a:cxn ang="0">
                <a:pos x="csX317" y="csY317"/>
              </a:cxn>
              <a:cxn ang="0">
                <a:pos x="csX318" y="csY318"/>
              </a:cxn>
              <a:cxn ang="0">
                <a:pos x="csX319" y="csY319"/>
              </a:cxn>
              <a:cxn ang="0">
                <a:pos x="csX320" y="csY320"/>
              </a:cxn>
              <a:cxn ang="0">
                <a:pos x="csX321" y="csY321"/>
              </a:cxn>
              <a:cxn ang="0">
                <a:pos x="csX322" y="csY322"/>
              </a:cxn>
              <a:cxn ang="0">
                <a:pos x="csX323" y="csY323"/>
              </a:cxn>
              <a:cxn ang="0">
                <a:pos x="csX324" y="csY324"/>
              </a:cxn>
              <a:cxn ang="0">
                <a:pos x="csX325" y="csY325"/>
              </a:cxn>
              <a:cxn ang="0">
                <a:pos x="csX326" y="csY326"/>
              </a:cxn>
              <a:cxn ang="0">
                <a:pos x="csX327" y="csY327"/>
              </a:cxn>
              <a:cxn ang="0">
                <a:pos x="csX328" y="csY328"/>
              </a:cxn>
              <a:cxn ang="0">
                <a:pos x="csX329" y="csY329"/>
              </a:cxn>
              <a:cxn ang="0">
                <a:pos x="csX330" y="csY330"/>
              </a:cxn>
              <a:cxn ang="0">
                <a:pos x="csX331" y="csY331"/>
              </a:cxn>
              <a:cxn ang="0">
                <a:pos x="csX332" y="csY332"/>
              </a:cxn>
              <a:cxn ang="0">
                <a:pos x="csX333" y="csY333"/>
              </a:cxn>
              <a:cxn ang="0">
                <a:pos x="csX334" y="csY334"/>
              </a:cxn>
              <a:cxn ang="0">
                <a:pos x="csX335" y="csY335"/>
              </a:cxn>
              <a:cxn ang="0">
                <a:pos x="csX336" y="csY336"/>
              </a:cxn>
              <a:cxn ang="0">
                <a:pos x="csX337" y="csY337"/>
              </a:cxn>
              <a:cxn ang="0">
                <a:pos x="csX338" y="csY338"/>
              </a:cxn>
              <a:cxn ang="0">
                <a:pos x="csX339" y="csY339"/>
              </a:cxn>
              <a:cxn ang="0">
                <a:pos x="csX340" y="csY340"/>
              </a:cxn>
              <a:cxn ang="0">
                <a:pos x="csX341" y="csY341"/>
              </a:cxn>
              <a:cxn ang="0">
                <a:pos x="csX342" y="csY342"/>
              </a:cxn>
              <a:cxn ang="0">
                <a:pos x="csX343" y="csY343"/>
              </a:cxn>
              <a:cxn ang="0">
                <a:pos x="csX344" y="csY344"/>
              </a:cxn>
              <a:cxn ang="0">
                <a:pos x="csX345" y="csY345"/>
              </a:cxn>
              <a:cxn ang="0">
                <a:pos x="csX346" y="csY346"/>
              </a:cxn>
              <a:cxn ang="0">
                <a:pos x="csX347" y="csY347"/>
              </a:cxn>
              <a:cxn ang="0">
                <a:pos x="csX348" y="csY348"/>
              </a:cxn>
              <a:cxn ang="0">
                <a:pos x="csX349" y="csY349"/>
              </a:cxn>
              <a:cxn ang="0">
                <a:pos x="csX350" y="csY350"/>
              </a:cxn>
              <a:cxn ang="0">
                <a:pos x="csX351" y="csY351"/>
              </a:cxn>
              <a:cxn ang="0">
                <a:pos x="csX352" y="csY352"/>
              </a:cxn>
              <a:cxn ang="0">
                <a:pos x="csX353" y="csY353"/>
              </a:cxn>
              <a:cxn ang="0">
                <a:pos x="csX354" y="csY354"/>
              </a:cxn>
              <a:cxn ang="0">
                <a:pos x="csX355" y="csY355"/>
              </a:cxn>
              <a:cxn ang="0">
                <a:pos x="csX356" y="csY356"/>
              </a:cxn>
              <a:cxn ang="0">
                <a:pos x="csX357" y="csY357"/>
              </a:cxn>
              <a:cxn ang="0">
                <a:pos x="csX358" y="csY358"/>
              </a:cxn>
              <a:cxn ang="0">
                <a:pos x="csX359" y="csY359"/>
              </a:cxn>
              <a:cxn ang="0">
                <a:pos x="csX360" y="csY360"/>
              </a:cxn>
              <a:cxn ang="0">
                <a:pos x="csX361" y="csY361"/>
              </a:cxn>
              <a:cxn ang="0">
                <a:pos x="csX362" y="csY362"/>
              </a:cxn>
              <a:cxn ang="0">
                <a:pos x="csX363" y="csY363"/>
              </a:cxn>
              <a:cxn ang="0">
                <a:pos x="csX364" y="csY364"/>
              </a:cxn>
              <a:cxn ang="0">
                <a:pos x="csX365" y="csY365"/>
              </a:cxn>
              <a:cxn ang="0">
                <a:pos x="csX366" y="csY366"/>
              </a:cxn>
              <a:cxn ang="0">
                <a:pos x="csX367" y="csY367"/>
              </a:cxn>
              <a:cxn ang="0">
                <a:pos x="csX368" y="csY368"/>
              </a:cxn>
              <a:cxn ang="0">
                <a:pos x="csX369" y="csY369"/>
              </a:cxn>
              <a:cxn ang="0">
                <a:pos x="csX370" y="csY370"/>
              </a:cxn>
              <a:cxn ang="0">
                <a:pos x="csX371" y="csY371"/>
              </a:cxn>
              <a:cxn ang="0">
                <a:pos x="csX372" y="csY372"/>
              </a:cxn>
              <a:cxn ang="0">
                <a:pos x="csX373" y="csY373"/>
              </a:cxn>
              <a:cxn ang="0">
                <a:pos x="csX374" y="csY374"/>
              </a:cxn>
              <a:cxn ang="0">
                <a:pos x="csX375" y="csY375"/>
              </a:cxn>
              <a:cxn ang="0">
                <a:pos x="csX376" y="csY376"/>
              </a:cxn>
              <a:cxn ang="0">
                <a:pos x="csX377" y="csY377"/>
              </a:cxn>
              <a:cxn ang="0">
                <a:pos x="csX378" y="csY378"/>
              </a:cxn>
              <a:cxn ang="0">
                <a:pos x="csX379" y="csY379"/>
              </a:cxn>
              <a:cxn ang="0">
                <a:pos x="csX380" y="csY380"/>
              </a:cxn>
              <a:cxn ang="0">
                <a:pos x="csX381" y="csY381"/>
              </a:cxn>
              <a:cxn ang="0">
                <a:pos x="csX382" y="csY382"/>
              </a:cxn>
              <a:cxn ang="0">
                <a:pos x="csX383" y="csY383"/>
              </a:cxn>
              <a:cxn ang="0">
                <a:pos x="csX384" y="csY384"/>
              </a:cxn>
              <a:cxn ang="0">
                <a:pos x="csX385" y="csY385"/>
              </a:cxn>
              <a:cxn ang="0">
                <a:pos x="csX386" y="csY386"/>
              </a:cxn>
              <a:cxn ang="0">
                <a:pos x="csX387" y="csY387"/>
              </a:cxn>
              <a:cxn ang="0">
                <a:pos x="csX388" y="csY388"/>
              </a:cxn>
              <a:cxn ang="0">
                <a:pos x="csX389" y="csY389"/>
              </a:cxn>
              <a:cxn ang="0">
                <a:pos x="csX390" y="csY390"/>
              </a:cxn>
              <a:cxn ang="0">
                <a:pos x="csX391" y="csY391"/>
              </a:cxn>
              <a:cxn ang="0">
                <a:pos x="csX392" y="csY392"/>
              </a:cxn>
              <a:cxn ang="0">
                <a:pos x="csX393" y="csY393"/>
              </a:cxn>
              <a:cxn ang="0">
                <a:pos x="csX394" y="csY394"/>
              </a:cxn>
              <a:cxn ang="0">
                <a:pos x="csX395" y="csY395"/>
              </a:cxn>
              <a:cxn ang="0">
                <a:pos x="csX396" y="csY396"/>
              </a:cxn>
              <a:cxn ang="0">
                <a:pos x="csX397" y="csY397"/>
              </a:cxn>
              <a:cxn ang="0">
                <a:pos x="csX398" y="csY398"/>
              </a:cxn>
              <a:cxn ang="0">
                <a:pos x="csX399" y="csY399"/>
              </a:cxn>
              <a:cxn ang="0">
                <a:pos x="csX400" y="csY400"/>
              </a:cxn>
              <a:cxn ang="0">
                <a:pos x="csX401" y="csY401"/>
              </a:cxn>
              <a:cxn ang="0">
                <a:pos x="csX402" y="csY402"/>
              </a:cxn>
              <a:cxn ang="0">
                <a:pos x="csX403" y="csY403"/>
              </a:cxn>
              <a:cxn ang="0">
                <a:pos x="csX404" y="csY404"/>
              </a:cxn>
              <a:cxn ang="0">
                <a:pos x="csX405" y="csY405"/>
              </a:cxn>
              <a:cxn ang="0">
                <a:pos x="csX406" y="csY406"/>
              </a:cxn>
              <a:cxn ang="0">
                <a:pos x="csX407" y="csY407"/>
              </a:cxn>
              <a:cxn ang="0">
                <a:pos x="csX408" y="csY408"/>
              </a:cxn>
            </a:cxnLst>
            <a:rect l="l" t="t" r="r" b="b"/>
            <a:pathLst>
              <a:path w="12191997" h="6857998">
                <a:moveTo>
                  <a:pt x="6081501" y="6708288"/>
                </a:moveTo>
                <a:lnTo>
                  <a:pt x="6089996" y="6708525"/>
                </a:lnTo>
                <a:cubicBezTo>
                  <a:pt x="6097005" y="6708763"/>
                  <a:pt x="6099024" y="6709060"/>
                  <a:pt x="6101994" y="6710188"/>
                </a:cubicBezTo>
                <a:cubicBezTo>
                  <a:pt x="6106806" y="6712029"/>
                  <a:pt x="6111142" y="6716425"/>
                  <a:pt x="6112924" y="6721176"/>
                </a:cubicBezTo>
                <a:cubicBezTo>
                  <a:pt x="6116666" y="6731154"/>
                  <a:pt x="6114053" y="6742914"/>
                  <a:pt x="6106865" y="6748199"/>
                </a:cubicBezTo>
                <a:cubicBezTo>
                  <a:pt x="6102410" y="6751466"/>
                  <a:pt x="6098727" y="6752476"/>
                  <a:pt x="6089699" y="6752832"/>
                </a:cubicBezTo>
                <a:lnTo>
                  <a:pt x="6081501" y="6753129"/>
                </a:lnTo>
                <a:lnTo>
                  <a:pt x="6081501" y="6730679"/>
                </a:lnTo>
                <a:close/>
                <a:moveTo>
                  <a:pt x="5948734" y="6707872"/>
                </a:moveTo>
                <a:cubicBezTo>
                  <a:pt x="5958298" y="6709654"/>
                  <a:pt x="5964714" y="6716425"/>
                  <a:pt x="5966376" y="6726521"/>
                </a:cubicBezTo>
                <a:cubicBezTo>
                  <a:pt x="5968159" y="6737034"/>
                  <a:pt x="5962812" y="6747843"/>
                  <a:pt x="5953902" y="6751941"/>
                </a:cubicBezTo>
                <a:cubicBezTo>
                  <a:pt x="5951585" y="6753010"/>
                  <a:pt x="5950042" y="6753248"/>
                  <a:pt x="5944576" y="6753248"/>
                </a:cubicBezTo>
                <a:cubicBezTo>
                  <a:pt x="5938933" y="6753248"/>
                  <a:pt x="5937686" y="6753070"/>
                  <a:pt x="5935250" y="6751882"/>
                </a:cubicBezTo>
                <a:cubicBezTo>
                  <a:pt x="5926103" y="6747309"/>
                  <a:pt x="5921233" y="6737331"/>
                  <a:pt x="5922895" y="6726581"/>
                </a:cubicBezTo>
                <a:cubicBezTo>
                  <a:pt x="5924380" y="6717078"/>
                  <a:pt x="5930796" y="6709891"/>
                  <a:pt x="5939527" y="6708050"/>
                </a:cubicBezTo>
                <a:cubicBezTo>
                  <a:pt x="5943804" y="6707100"/>
                  <a:pt x="5944576" y="6707100"/>
                  <a:pt x="5948734" y="6707872"/>
                </a:cubicBezTo>
                <a:close/>
                <a:moveTo>
                  <a:pt x="6192491" y="6698311"/>
                </a:moveTo>
                <a:lnTo>
                  <a:pt x="6192491" y="6730680"/>
                </a:lnTo>
                <a:lnTo>
                  <a:pt x="6192491" y="6763049"/>
                </a:lnTo>
                <a:lnTo>
                  <a:pt x="6198431" y="6763049"/>
                </a:lnTo>
                <a:lnTo>
                  <a:pt x="6204372" y="6763049"/>
                </a:lnTo>
                <a:lnTo>
                  <a:pt x="6204490" y="6739945"/>
                </a:lnTo>
                <a:lnTo>
                  <a:pt x="6204669" y="6716841"/>
                </a:lnTo>
                <a:lnTo>
                  <a:pt x="6220410" y="6739945"/>
                </a:lnTo>
                <a:lnTo>
                  <a:pt x="6236151" y="6762989"/>
                </a:lnTo>
                <a:lnTo>
                  <a:pt x="6241972" y="6763049"/>
                </a:lnTo>
                <a:lnTo>
                  <a:pt x="6247734" y="6763049"/>
                </a:lnTo>
                <a:lnTo>
                  <a:pt x="6247734" y="6730680"/>
                </a:lnTo>
                <a:lnTo>
                  <a:pt x="6247734" y="6698311"/>
                </a:lnTo>
                <a:lnTo>
                  <a:pt x="6242091" y="6698311"/>
                </a:lnTo>
                <a:lnTo>
                  <a:pt x="6236448" y="6698311"/>
                </a:lnTo>
                <a:lnTo>
                  <a:pt x="6236448" y="6721177"/>
                </a:lnTo>
                <a:cubicBezTo>
                  <a:pt x="6236448" y="6733768"/>
                  <a:pt x="6236269" y="6744043"/>
                  <a:pt x="6236032" y="6744043"/>
                </a:cubicBezTo>
                <a:cubicBezTo>
                  <a:pt x="6235735" y="6743984"/>
                  <a:pt x="6228547" y="6733709"/>
                  <a:pt x="6219934" y="6721177"/>
                </a:cubicBezTo>
                <a:lnTo>
                  <a:pt x="6204312" y="6698311"/>
                </a:lnTo>
                <a:lnTo>
                  <a:pt x="6198372" y="6698311"/>
                </a:lnTo>
                <a:close/>
                <a:moveTo>
                  <a:pt x="6152459" y="6698311"/>
                </a:moveTo>
                <a:lnTo>
                  <a:pt x="6152459" y="6730680"/>
                </a:lnTo>
                <a:lnTo>
                  <a:pt x="6152459" y="6763049"/>
                </a:lnTo>
                <a:lnTo>
                  <a:pt x="6158102" y="6763049"/>
                </a:lnTo>
                <a:lnTo>
                  <a:pt x="6163746" y="6763049"/>
                </a:lnTo>
                <a:lnTo>
                  <a:pt x="6163746" y="6730680"/>
                </a:lnTo>
                <a:lnTo>
                  <a:pt x="6163746" y="6698311"/>
                </a:lnTo>
                <a:lnTo>
                  <a:pt x="6158102" y="6698311"/>
                </a:lnTo>
                <a:close/>
                <a:moveTo>
                  <a:pt x="6004225" y="6698311"/>
                </a:moveTo>
                <a:lnTo>
                  <a:pt x="6004225" y="6730680"/>
                </a:lnTo>
                <a:lnTo>
                  <a:pt x="6004225" y="6763049"/>
                </a:lnTo>
                <a:lnTo>
                  <a:pt x="6025015" y="6763049"/>
                </a:lnTo>
                <a:lnTo>
                  <a:pt x="6045805" y="6763049"/>
                </a:lnTo>
                <a:lnTo>
                  <a:pt x="6045805" y="6758000"/>
                </a:lnTo>
                <a:lnTo>
                  <a:pt x="6045805" y="6752952"/>
                </a:lnTo>
                <a:lnTo>
                  <a:pt x="6030659" y="6752952"/>
                </a:lnTo>
                <a:lnTo>
                  <a:pt x="6015511" y="6752952"/>
                </a:lnTo>
                <a:lnTo>
                  <a:pt x="6015511" y="6725631"/>
                </a:lnTo>
                <a:lnTo>
                  <a:pt x="6015511" y="6698311"/>
                </a:lnTo>
                <a:lnTo>
                  <a:pt x="6009868" y="6698311"/>
                </a:lnTo>
                <a:close/>
                <a:moveTo>
                  <a:pt x="5830967" y="6698311"/>
                </a:moveTo>
                <a:lnTo>
                  <a:pt x="5830967" y="6730680"/>
                </a:lnTo>
                <a:lnTo>
                  <a:pt x="5830967" y="6763049"/>
                </a:lnTo>
                <a:lnTo>
                  <a:pt x="5836610" y="6763049"/>
                </a:lnTo>
                <a:lnTo>
                  <a:pt x="5842253" y="6763049"/>
                </a:lnTo>
                <a:lnTo>
                  <a:pt x="5842253" y="6749091"/>
                </a:lnTo>
                <a:lnTo>
                  <a:pt x="5842253" y="6735134"/>
                </a:lnTo>
                <a:lnTo>
                  <a:pt x="5857993" y="6735134"/>
                </a:lnTo>
                <a:lnTo>
                  <a:pt x="5873735" y="6735134"/>
                </a:lnTo>
                <a:lnTo>
                  <a:pt x="5873735" y="6749091"/>
                </a:lnTo>
                <a:lnTo>
                  <a:pt x="5873735" y="6763049"/>
                </a:lnTo>
                <a:lnTo>
                  <a:pt x="5879674" y="6763049"/>
                </a:lnTo>
                <a:lnTo>
                  <a:pt x="5885615" y="6763049"/>
                </a:lnTo>
                <a:lnTo>
                  <a:pt x="5885615" y="6730680"/>
                </a:lnTo>
                <a:lnTo>
                  <a:pt x="5885615" y="6698311"/>
                </a:lnTo>
                <a:lnTo>
                  <a:pt x="5879674" y="6698311"/>
                </a:lnTo>
                <a:lnTo>
                  <a:pt x="5873735" y="6698311"/>
                </a:lnTo>
                <a:lnTo>
                  <a:pt x="5873735" y="6711674"/>
                </a:lnTo>
                <a:lnTo>
                  <a:pt x="5873735" y="6725037"/>
                </a:lnTo>
                <a:lnTo>
                  <a:pt x="5857993" y="6725037"/>
                </a:lnTo>
                <a:lnTo>
                  <a:pt x="5842253" y="6725037"/>
                </a:lnTo>
                <a:lnTo>
                  <a:pt x="5842253" y="6711674"/>
                </a:lnTo>
                <a:lnTo>
                  <a:pt x="5842253" y="6698311"/>
                </a:lnTo>
                <a:lnTo>
                  <a:pt x="5836610" y="6698311"/>
                </a:lnTo>
                <a:close/>
                <a:moveTo>
                  <a:pt x="6070215" y="6698310"/>
                </a:moveTo>
                <a:lnTo>
                  <a:pt x="6070215" y="6730738"/>
                </a:lnTo>
                <a:lnTo>
                  <a:pt x="6070215" y="6763166"/>
                </a:lnTo>
                <a:lnTo>
                  <a:pt x="6084948" y="6762869"/>
                </a:lnTo>
                <a:cubicBezTo>
                  <a:pt x="6101341" y="6762572"/>
                  <a:pt x="6103776" y="6762157"/>
                  <a:pt x="6110904" y="6758415"/>
                </a:cubicBezTo>
                <a:cubicBezTo>
                  <a:pt x="6117973" y="6754673"/>
                  <a:pt x="6122725" y="6749031"/>
                  <a:pt x="6125517" y="6741072"/>
                </a:cubicBezTo>
                <a:cubicBezTo>
                  <a:pt x="6127358" y="6735608"/>
                  <a:pt x="6127418" y="6726402"/>
                  <a:pt x="6125636" y="6720582"/>
                </a:cubicBezTo>
                <a:cubicBezTo>
                  <a:pt x="6123022" y="6712267"/>
                  <a:pt x="6117498" y="6705912"/>
                  <a:pt x="6109716" y="6702170"/>
                </a:cubicBezTo>
                <a:cubicBezTo>
                  <a:pt x="6103123" y="6699022"/>
                  <a:pt x="6098312" y="6698310"/>
                  <a:pt x="6083283" y="6698310"/>
                </a:cubicBezTo>
                <a:close/>
                <a:moveTo>
                  <a:pt x="6297839" y="6698073"/>
                </a:moveTo>
                <a:cubicBezTo>
                  <a:pt x="6292136" y="6699439"/>
                  <a:pt x="6286850" y="6702409"/>
                  <a:pt x="6282573" y="6706626"/>
                </a:cubicBezTo>
                <a:cubicBezTo>
                  <a:pt x="6276158" y="6712921"/>
                  <a:pt x="6273010" y="6720702"/>
                  <a:pt x="6272950" y="6730383"/>
                </a:cubicBezTo>
                <a:cubicBezTo>
                  <a:pt x="6272891" y="6736560"/>
                  <a:pt x="6273782" y="6740598"/>
                  <a:pt x="6276514" y="6746359"/>
                </a:cubicBezTo>
                <a:cubicBezTo>
                  <a:pt x="6285781" y="6765900"/>
                  <a:pt x="6315599" y="6770473"/>
                  <a:pt x="6331340" y="6754734"/>
                </a:cubicBezTo>
                <a:cubicBezTo>
                  <a:pt x="6336924" y="6749151"/>
                  <a:pt x="6340785" y="6739648"/>
                  <a:pt x="6340844" y="6731393"/>
                </a:cubicBezTo>
                <a:lnTo>
                  <a:pt x="6340844" y="6728007"/>
                </a:lnTo>
                <a:lnTo>
                  <a:pt x="6323618" y="6728007"/>
                </a:lnTo>
                <a:lnTo>
                  <a:pt x="6306392" y="6728007"/>
                </a:lnTo>
                <a:lnTo>
                  <a:pt x="6306392" y="6733055"/>
                </a:lnTo>
                <a:lnTo>
                  <a:pt x="6306392" y="6738104"/>
                </a:lnTo>
                <a:lnTo>
                  <a:pt x="6317144" y="6738104"/>
                </a:lnTo>
                <a:lnTo>
                  <a:pt x="6327836" y="6738104"/>
                </a:lnTo>
                <a:lnTo>
                  <a:pt x="6327479" y="6739410"/>
                </a:lnTo>
                <a:cubicBezTo>
                  <a:pt x="6325222" y="6747191"/>
                  <a:pt x="6319401" y="6752120"/>
                  <a:pt x="6310907" y="6753605"/>
                </a:cubicBezTo>
                <a:cubicBezTo>
                  <a:pt x="6306095" y="6754437"/>
                  <a:pt x="6301165" y="6753665"/>
                  <a:pt x="6296710" y="6751408"/>
                </a:cubicBezTo>
                <a:cubicBezTo>
                  <a:pt x="6286196" y="6746062"/>
                  <a:pt x="6281979" y="6731036"/>
                  <a:pt x="6287741" y="6719276"/>
                </a:cubicBezTo>
                <a:cubicBezTo>
                  <a:pt x="6289879" y="6714822"/>
                  <a:pt x="6293206" y="6711674"/>
                  <a:pt x="6297958" y="6709417"/>
                </a:cubicBezTo>
                <a:cubicBezTo>
                  <a:pt x="6301522" y="6707754"/>
                  <a:pt x="6302472" y="6707576"/>
                  <a:pt x="6307283" y="6707576"/>
                </a:cubicBezTo>
                <a:cubicBezTo>
                  <a:pt x="6314590" y="6707695"/>
                  <a:pt x="6318510" y="6709180"/>
                  <a:pt x="6323262" y="6713812"/>
                </a:cubicBezTo>
                <a:lnTo>
                  <a:pt x="6326826" y="6717316"/>
                </a:lnTo>
                <a:lnTo>
                  <a:pt x="6331281" y="6714406"/>
                </a:lnTo>
                <a:cubicBezTo>
                  <a:pt x="6333716" y="6712862"/>
                  <a:pt x="6335795" y="6711318"/>
                  <a:pt x="6335914" y="6710961"/>
                </a:cubicBezTo>
                <a:cubicBezTo>
                  <a:pt x="6336271" y="6709952"/>
                  <a:pt x="6328964" y="6703240"/>
                  <a:pt x="6325400" y="6701340"/>
                </a:cubicBezTo>
                <a:cubicBezTo>
                  <a:pt x="6318035" y="6697420"/>
                  <a:pt x="6306333" y="6695995"/>
                  <a:pt x="6297839" y="6698073"/>
                </a:cubicBezTo>
                <a:close/>
                <a:moveTo>
                  <a:pt x="5953664" y="6698013"/>
                </a:moveTo>
                <a:cubicBezTo>
                  <a:pt x="5949032" y="6696944"/>
                  <a:pt x="5939765" y="6696944"/>
                  <a:pt x="5935132" y="6698072"/>
                </a:cubicBezTo>
                <a:cubicBezTo>
                  <a:pt x="5923668" y="6700864"/>
                  <a:pt x="5914282" y="6710188"/>
                  <a:pt x="5911313" y="6721770"/>
                </a:cubicBezTo>
                <a:cubicBezTo>
                  <a:pt x="5910124" y="6726343"/>
                  <a:pt x="5910185" y="6734896"/>
                  <a:pt x="5911372" y="6739528"/>
                </a:cubicBezTo>
                <a:cubicBezTo>
                  <a:pt x="5915173" y="6754317"/>
                  <a:pt x="5928538" y="6764236"/>
                  <a:pt x="5944576" y="6764236"/>
                </a:cubicBezTo>
                <a:cubicBezTo>
                  <a:pt x="5964357" y="6764236"/>
                  <a:pt x="5978791" y="6750219"/>
                  <a:pt x="5978850" y="6730976"/>
                </a:cubicBezTo>
                <a:cubicBezTo>
                  <a:pt x="5978909" y="6720998"/>
                  <a:pt x="5975939" y="6713336"/>
                  <a:pt x="5969525" y="6706862"/>
                </a:cubicBezTo>
                <a:cubicBezTo>
                  <a:pt x="5965426" y="6702705"/>
                  <a:pt x="5959426" y="6699379"/>
                  <a:pt x="5953664" y="6698013"/>
                </a:cubicBezTo>
                <a:close/>
                <a:moveTo>
                  <a:pt x="6020358" y="6568171"/>
                </a:moveTo>
                <a:lnTo>
                  <a:pt x="6020358" y="6570590"/>
                </a:lnTo>
                <a:lnTo>
                  <a:pt x="6011499" y="6570590"/>
                </a:lnTo>
                <a:lnTo>
                  <a:pt x="6011855" y="6578430"/>
                </a:lnTo>
                <a:cubicBezTo>
                  <a:pt x="6012924" y="6606345"/>
                  <a:pt x="6030209" y="6628854"/>
                  <a:pt x="6057533" y="6638001"/>
                </a:cubicBezTo>
                <a:cubicBezTo>
                  <a:pt x="6068701" y="6641743"/>
                  <a:pt x="6080773" y="6642649"/>
                  <a:pt x="6092304" y="6640941"/>
                </a:cubicBezTo>
                <a:lnTo>
                  <a:pt x="6100739" y="6637532"/>
                </a:lnTo>
                <a:lnTo>
                  <a:pt x="6116806" y="6634591"/>
                </a:lnTo>
                <a:cubicBezTo>
                  <a:pt x="6141728" y="6625009"/>
                  <a:pt x="6159733" y="6602112"/>
                  <a:pt x="6159733" y="6572252"/>
                </a:cubicBezTo>
                <a:lnTo>
                  <a:pt x="6159733" y="6568171"/>
                </a:lnTo>
                <a:lnTo>
                  <a:pt x="6129882" y="6568171"/>
                </a:lnTo>
                <a:lnTo>
                  <a:pt x="6129882" y="6570590"/>
                </a:lnTo>
                <a:lnTo>
                  <a:pt x="6121150" y="6570590"/>
                </a:lnTo>
                <a:lnTo>
                  <a:pt x="6120794" y="6576648"/>
                </a:lnTo>
                <a:cubicBezTo>
                  <a:pt x="6120438" y="6583538"/>
                  <a:pt x="6119309" y="6588289"/>
                  <a:pt x="6116874" y="6593456"/>
                </a:cubicBezTo>
                <a:lnTo>
                  <a:pt x="6104164" y="6607940"/>
                </a:lnTo>
                <a:lnTo>
                  <a:pt x="6092840" y="6612491"/>
                </a:lnTo>
                <a:lnTo>
                  <a:pt x="6089443" y="6613415"/>
                </a:lnTo>
                <a:lnTo>
                  <a:pt x="6062034" y="6602377"/>
                </a:lnTo>
                <a:cubicBezTo>
                  <a:pt x="6054776" y="6595175"/>
                  <a:pt x="6050206" y="6584829"/>
                  <a:pt x="6050206" y="6572252"/>
                </a:cubicBezTo>
                <a:lnTo>
                  <a:pt x="6050206" y="6568171"/>
                </a:lnTo>
                <a:close/>
                <a:moveTo>
                  <a:pt x="5558724" y="6459755"/>
                </a:moveTo>
                <a:cubicBezTo>
                  <a:pt x="5565198" y="6457973"/>
                  <a:pt x="5576188" y="6458389"/>
                  <a:pt x="5582544" y="6460527"/>
                </a:cubicBezTo>
                <a:lnTo>
                  <a:pt x="5606350" y="6484902"/>
                </a:lnTo>
                <a:lnTo>
                  <a:pt x="5607642" y="6488166"/>
                </a:lnTo>
                <a:lnTo>
                  <a:pt x="5608968" y="6497365"/>
                </a:lnTo>
                <a:lnTo>
                  <a:pt x="5608866" y="6499154"/>
                </a:lnTo>
                <a:lnTo>
                  <a:pt x="5600963" y="6519189"/>
                </a:lnTo>
                <a:lnTo>
                  <a:pt x="5595161" y="6526773"/>
                </a:lnTo>
                <a:lnTo>
                  <a:pt x="5570490" y="6536693"/>
                </a:lnTo>
                <a:cubicBezTo>
                  <a:pt x="5559739" y="6536693"/>
                  <a:pt x="5549793" y="6532636"/>
                  <a:pt x="5542535" y="6525434"/>
                </a:cubicBezTo>
                <a:lnTo>
                  <a:pt x="5533265" y="6501825"/>
                </a:lnTo>
                <a:lnTo>
                  <a:pt x="5531032" y="6494265"/>
                </a:lnTo>
                <a:lnTo>
                  <a:pt x="5540132" y="6471159"/>
                </a:lnTo>
                <a:close/>
                <a:moveTo>
                  <a:pt x="6328014" y="6459458"/>
                </a:moveTo>
                <a:cubicBezTo>
                  <a:pt x="6342389" y="6462844"/>
                  <a:pt x="6353497" y="6474010"/>
                  <a:pt x="6357061" y="6488561"/>
                </a:cubicBezTo>
                <a:cubicBezTo>
                  <a:pt x="6358546" y="6494619"/>
                  <a:pt x="6358427" y="6505547"/>
                  <a:pt x="6356764" y="6511664"/>
                </a:cubicBezTo>
                <a:cubicBezTo>
                  <a:pt x="6355041" y="6518109"/>
                  <a:pt x="6351730" y="6523944"/>
                  <a:pt x="6347274" y="6528688"/>
                </a:cubicBezTo>
                <a:lnTo>
                  <a:pt x="6341154" y="6532609"/>
                </a:lnTo>
                <a:lnTo>
                  <a:pt x="6330988" y="6536694"/>
                </a:lnTo>
                <a:cubicBezTo>
                  <a:pt x="6309477" y="6536694"/>
                  <a:pt x="6291203" y="6520463"/>
                  <a:pt x="6291203" y="6495310"/>
                </a:cubicBezTo>
                <a:lnTo>
                  <a:pt x="6291203" y="6495092"/>
                </a:lnTo>
                <a:cubicBezTo>
                  <a:pt x="6291203" y="6482538"/>
                  <a:pt x="6295759" y="6472253"/>
                  <a:pt x="6303010" y="6465107"/>
                </a:cubicBezTo>
                <a:lnTo>
                  <a:pt x="6316849" y="6459590"/>
                </a:lnTo>
                <a:close/>
                <a:moveTo>
                  <a:pt x="6612769" y="6459080"/>
                </a:moveTo>
                <a:cubicBezTo>
                  <a:pt x="6632312" y="6464129"/>
                  <a:pt x="6643836" y="6482303"/>
                  <a:pt x="6641578" y="6504456"/>
                </a:cubicBezTo>
                <a:cubicBezTo>
                  <a:pt x="6640212" y="6517641"/>
                  <a:pt x="6634569" y="6527500"/>
                  <a:pt x="6624531" y="6534212"/>
                </a:cubicBezTo>
                <a:lnTo>
                  <a:pt x="6618367" y="6535780"/>
                </a:lnTo>
                <a:lnTo>
                  <a:pt x="6594783" y="6526231"/>
                </a:lnTo>
                <a:cubicBezTo>
                  <a:pt x="6587617" y="6519306"/>
                  <a:pt x="6582752" y="6508975"/>
                  <a:pt x="6582752" y="6495337"/>
                </a:cubicBezTo>
                <a:lnTo>
                  <a:pt x="6582752" y="6495093"/>
                </a:lnTo>
                <a:cubicBezTo>
                  <a:pt x="6582752" y="6481441"/>
                  <a:pt x="6587662" y="6471155"/>
                  <a:pt x="6594858" y="6464283"/>
                </a:cubicBezTo>
                <a:lnTo>
                  <a:pt x="6607825" y="6459097"/>
                </a:lnTo>
                <a:close/>
                <a:moveTo>
                  <a:pt x="5868548" y="6458804"/>
                </a:moveTo>
                <a:cubicBezTo>
                  <a:pt x="5875379" y="6458982"/>
                  <a:pt x="5876804" y="6459220"/>
                  <a:pt x="5881140" y="6460823"/>
                </a:cubicBezTo>
                <a:cubicBezTo>
                  <a:pt x="5894030" y="6465575"/>
                  <a:pt x="5903058" y="6475909"/>
                  <a:pt x="5906029" y="6489332"/>
                </a:cubicBezTo>
                <a:cubicBezTo>
                  <a:pt x="5907514" y="6496102"/>
                  <a:pt x="5906978" y="6507862"/>
                  <a:pt x="5904841" y="6514098"/>
                </a:cubicBezTo>
                <a:lnTo>
                  <a:pt x="5894132" y="6528150"/>
                </a:lnTo>
                <a:lnTo>
                  <a:pt x="5872873" y="6536693"/>
                </a:lnTo>
                <a:cubicBezTo>
                  <a:pt x="5851369" y="6536693"/>
                  <a:pt x="5833092" y="6520463"/>
                  <a:pt x="5833092" y="6495310"/>
                </a:cubicBezTo>
                <a:lnTo>
                  <a:pt x="5833092" y="6495092"/>
                </a:lnTo>
                <a:lnTo>
                  <a:pt x="5842395" y="6471467"/>
                </a:lnTo>
                <a:lnTo>
                  <a:pt x="5848657" y="6463609"/>
                </a:lnTo>
                <a:lnTo>
                  <a:pt x="5853483" y="6461685"/>
                </a:lnTo>
                <a:close/>
                <a:moveTo>
                  <a:pt x="6080934" y="6458631"/>
                </a:moveTo>
                <a:cubicBezTo>
                  <a:pt x="6085032" y="6458572"/>
                  <a:pt x="6088359" y="6458928"/>
                  <a:pt x="6091508" y="6459760"/>
                </a:cubicBezTo>
                <a:cubicBezTo>
                  <a:pt x="6104872" y="6463145"/>
                  <a:pt x="6114911" y="6473004"/>
                  <a:pt x="6119306" y="6487080"/>
                </a:cubicBezTo>
                <a:cubicBezTo>
                  <a:pt x="6121088" y="6492901"/>
                  <a:pt x="6121207" y="6505373"/>
                  <a:pt x="6119544" y="6511431"/>
                </a:cubicBezTo>
                <a:lnTo>
                  <a:pt x="6109924" y="6528682"/>
                </a:lnTo>
                <a:lnTo>
                  <a:pt x="6089990" y="6536693"/>
                </a:lnTo>
                <a:cubicBezTo>
                  <a:pt x="6068485" y="6536693"/>
                  <a:pt x="6050206" y="6520463"/>
                  <a:pt x="6050206" y="6495309"/>
                </a:cubicBezTo>
                <a:lnTo>
                  <a:pt x="6050206" y="6495092"/>
                </a:lnTo>
                <a:lnTo>
                  <a:pt x="6061461" y="6466511"/>
                </a:lnTo>
                <a:close/>
                <a:moveTo>
                  <a:pt x="6418341" y="6430888"/>
                </a:moveTo>
                <a:lnTo>
                  <a:pt x="6418341" y="6435379"/>
                </a:lnTo>
                <a:lnTo>
                  <a:pt x="6417990" y="6435379"/>
                </a:lnTo>
                <a:lnTo>
                  <a:pt x="6403734" y="6435379"/>
                </a:lnTo>
                <a:lnTo>
                  <a:pt x="6403972" y="6479448"/>
                </a:lnTo>
                <a:cubicBezTo>
                  <a:pt x="6404150" y="6522983"/>
                  <a:pt x="6404150" y="6523636"/>
                  <a:pt x="6405457" y="6528625"/>
                </a:cubicBezTo>
                <a:cubicBezTo>
                  <a:pt x="6407179" y="6535039"/>
                  <a:pt x="6411159" y="6543295"/>
                  <a:pt x="6414782" y="6548165"/>
                </a:cubicBezTo>
                <a:cubicBezTo>
                  <a:pt x="6421732" y="6557252"/>
                  <a:pt x="6433553" y="6564023"/>
                  <a:pt x="6446205" y="6566042"/>
                </a:cubicBezTo>
                <a:cubicBezTo>
                  <a:pt x="6452858" y="6567171"/>
                  <a:pt x="6466995" y="6566517"/>
                  <a:pt x="6472994" y="6564854"/>
                </a:cubicBezTo>
                <a:cubicBezTo>
                  <a:pt x="6477984" y="6563548"/>
                  <a:pt x="6486359" y="6559865"/>
                  <a:pt x="6489270" y="6557787"/>
                </a:cubicBezTo>
                <a:cubicBezTo>
                  <a:pt x="6490220" y="6557074"/>
                  <a:pt x="6491171" y="6556540"/>
                  <a:pt x="6491349" y="6556540"/>
                </a:cubicBezTo>
                <a:cubicBezTo>
                  <a:pt x="6491527" y="6556540"/>
                  <a:pt x="6491705" y="6558262"/>
                  <a:pt x="6491705" y="6560400"/>
                </a:cubicBezTo>
                <a:lnTo>
                  <a:pt x="6491705" y="6564261"/>
                </a:lnTo>
                <a:lnTo>
                  <a:pt x="6506258" y="6564261"/>
                </a:lnTo>
                <a:lnTo>
                  <a:pt x="6520811" y="6564261"/>
                </a:lnTo>
                <a:lnTo>
                  <a:pt x="6520811" y="6559635"/>
                </a:lnTo>
                <a:lnTo>
                  <a:pt x="6535459" y="6559635"/>
                </a:lnTo>
                <a:lnTo>
                  <a:pt x="6535459" y="6430888"/>
                </a:lnTo>
                <a:lnTo>
                  <a:pt x="6506536" y="6430888"/>
                </a:lnTo>
                <a:lnTo>
                  <a:pt x="6506536" y="6435379"/>
                </a:lnTo>
                <a:lnTo>
                  <a:pt x="6506258" y="6435379"/>
                </a:lnTo>
                <a:lnTo>
                  <a:pt x="6491705" y="6435379"/>
                </a:lnTo>
                <a:lnTo>
                  <a:pt x="6491705" y="6473687"/>
                </a:lnTo>
                <a:cubicBezTo>
                  <a:pt x="6491705" y="6515737"/>
                  <a:pt x="6491587" y="6517222"/>
                  <a:pt x="6488141" y="6524883"/>
                </a:cubicBezTo>
                <a:lnTo>
                  <a:pt x="6475291" y="6536041"/>
                </a:lnTo>
                <a:lnTo>
                  <a:pt x="6465316" y="6534447"/>
                </a:lnTo>
                <a:cubicBezTo>
                  <a:pt x="6461683" y="6533082"/>
                  <a:pt x="6458370" y="6531000"/>
                  <a:pt x="6455564" y="6528327"/>
                </a:cubicBezTo>
                <a:cubicBezTo>
                  <a:pt x="6450553" y="6523206"/>
                  <a:pt x="6447156" y="6515156"/>
                  <a:pt x="6447156" y="6503486"/>
                </a:cubicBezTo>
                <a:lnTo>
                  <a:pt x="6447156" y="6430888"/>
                </a:lnTo>
                <a:close/>
                <a:moveTo>
                  <a:pt x="6247022" y="6429629"/>
                </a:moveTo>
                <a:cubicBezTo>
                  <a:pt x="6239833" y="6429629"/>
                  <a:pt x="6232760" y="6430880"/>
                  <a:pt x="6226261" y="6433170"/>
                </a:cubicBezTo>
                <a:lnTo>
                  <a:pt x="6217444" y="6438151"/>
                </a:lnTo>
                <a:lnTo>
                  <a:pt x="6208948" y="6441718"/>
                </a:lnTo>
                <a:lnTo>
                  <a:pt x="6208948" y="6430888"/>
                </a:lnTo>
                <a:lnTo>
                  <a:pt x="6180127" y="6430888"/>
                </a:lnTo>
                <a:lnTo>
                  <a:pt x="6180125" y="6435412"/>
                </a:lnTo>
                <a:lnTo>
                  <a:pt x="6169709" y="6435412"/>
                </a:lnTo>
                <a:lnTo>
                  <a:pt x="6169352" y="6499318"/>
                </a:lnTo>
                <a:cubicBezTo>
                  <a:pt x="6169115" y="6534419"/>
                  <a:pt x="6169055" y="6563462"/>
                  <a:pt x="6169234" y="6563759"/>
                </a:cubicBezTo>
                <a:cubicBezTo>
                  <a:pt x="6169471" y="6564056"/>
                  <a:pt x="6175708" y="6564294"/>
                  <a:pt x="6183846" y="6564294"/>
                </a:cubicBezTo>
                <a:lnTo>
                  <a:pt x="6198043" y="6564294"/>
                </a:lnTo>
                <a:lnTo>
                  <a:pt x="6198043" y="6559635"/>
                </a:lnTo>
                <a:lnTo>
                  <a:pt x="6208891" y="6559635"/>
                </a:lnTo>
                <a:lnTo>
                  <a:pt x="6208891" y="6493048"/>
                </a:lnTo>
                <a:cubicBezTo>
                  <a:pt x="6208891" y="6481254"/>
                  <a:pt x="6212755" y="6472786"/>
                  <a:pt x="6218727" y="6466963"/>
                </a:cubicBezTo>
                <a:lnTo>
                  <a:pt x="6227379" y="6463883"/>
                </a:lnTo>
                <a:lnTo>
                  <a:pt x="6235049" y="6462317"/>
                </a:lnTo>
                <a:lnTo>
                  <a:pt x="6244375" y="6461960"/>
                </a:lnTo>
                <a:lnTo>
                  <a:pt x="6244375" y="6458014"/>
                </a:lnTo>
                <a:lnTo>
                  <a:pt x="6255051" y="6458014"/>
                </a:lnTo>
                <a:lnTo>
                  <a:pt x="6255051" y="6429629"/>
                </a:lnTo>
                <a:close/>
                <a:moveTo>
                  <a:pt x="6623382" y="6427956"/>
                </a:moveTo>
                <a:lnTo>
                  <a:pt x="6600506" y="6433322"/>
                </a:lnTo>
                <a:lnTo>
                  <a:pt x="6596731" y="6432710"/>
                </a:lnTo>
                <a:lnTo>
                  <a:pt x="6583291" y="6437838"/>
                </a:lnTo>
                <a:lnTo>
                  <a:pt x="6583291" y="6430888"/>
                </a:lnTo>
                <a:lnTo>
                  <a:pt x="6554334" y="6430815"/>
                </a:lnTo>
                <a:lnTo>
                  <a:pt x="6554334" y="6435026"/>
                </a:lnTo>
                <a:lnTo>
                  <a:pt x="6551884" y="6435026"/>
                </a:lnTo>
                <a:lnTo>
                  <a:pt x="6537628" y="6435026"/>
                </a:lnTo>
                <a:lnTo>
                  <a:pt x="6537628" y="6521145"/>
                </a:lnTo>
                <a:lnTo>
                  <a:pt x="6537628" y="6607264"/>
                </a:lnTo>
                <a:lnTo>
                  <a:pt x="6551884" y="6607264"/>
                </a:lnTo>
                <a:lnTo>
                  <a:pt x="6566140" y="6607264"/>
                </a:lnTo>
                <a:lnTo>
                  <a:pt x="6566159" y="6603044"/>
                </a:lnTo>
                <a:lnTo>
                  <a:pt x="6583291" y="6603044"/>
                </a:lnTo>
                <a:lnTo>
                  <a:pt x="6583291" y="6561401"/>
                </a:lnTo>
                <a:lnTo>
                  <a:pt x="6589663" y="6564264"/>
                </a:lnTo>
                <a:cubicBezTo>
                  <a:pt x="6598038" y="6566521"/>
                  <a:pt x="6610987" y="6566878"/>
                  <a:pt x="6619006" y="6565215"/>
                </a:cubicBezTo>
                <a:lnTo>
                  <a:pt x="6624161" y="6562407"/>
                </a:lnTo>
                <a:lnTo>
                  <a:pt x="6647304" y="6558025"/>
                </a:lnTo>
                <a:cubicBezTo>
                  <a:pt x="6670272" y="6549081"/>
                  <a:pt x="6688855" y="6527210"/>
                  <a:pt x="6688855" y="6495337"/>
                </a:cubicBezTo>
                <a:lnTo>
                  <a:pt x="6688855" y="6495093"/>
                </a:lnTo>
                <a:cubicBezTo>
                  <a:pt x="6688855" y="6452682"/>
                  <a:pt x="6655818" y="6427955"/>
                  <a:pt x="6623401" y="6427956"/>
                </a:cubicBezTo>
                <a:close/>
                <a:moveTo>
                  <a:pt x="6330987" y="6427955"/>
                </a:moveTo>
                <a:cubicBezTo>
                  <a:pt x="6321555" y="6427955"/>
                  <a:pt x="6312482" y="6429663"/>
                  <a:pt x="6304177" y="6432846"/>
                </a:cubicBezTo>
                <a:lnTo>
                  <a:pt x="6298186" y="6436556"/>
                </a:lnTo>
                <a:lnTo>
                  <a:pt x="6279682" y="6443302"/>
                </a:lnTo>
                <a:cubicBezTo>
                  <a:pt x="6255427" y="6458408"/>
                  <a:pt x="6243309" y="6486928"/>
                  <a:pt x="6250972" y="6517485"/>
                </a:cubicBezTo>
                <a:cubicBezTo>
                  <a:pt x="6252754" y="6524671"/>
                  <a:pt x="6258338" y="6535659"/>
                  <a:pt x="6263268" y="6541717"/>
                </a:cubicBezTo>
                <a:cubicBezTo>
                  <a:pt x="6273188" y="6553892"/>
                  <a:pt x="6288869" y="6562861"/>
                  <a:pt x="6305264" y="6565771"/>
                </a:cubicBezTo>
                <a:cubicBezTo>
                  <a:pt x="6312035" y="6566899"/>
                  <a:pt x="6324747" y="6566899"/>
                  <a:pt x="6331519" y="6565771"/>
                </a:cubicBezTo>
                <a:lnTo>
                  <a:pt x="6343914" y="6560190"/>
                </a:lnTo>
                <a:lnTo>
                  <a:pt x="6357801" y="6557647"/>
                </a:lnTo>
                <a:cubicBezTo>
                  <a:pt x="6382720" y="6548065"/>
                  <a:pt x="6400727" y="6525168"/>
                  <a:pt x="6400727" y="6495310"/>
                </a:cubicBezTo>
                <a:lnTo>
                  <a:pt x="6400727" y="6495092"/>
                </a:lnTo>
                <a:cubicBezTo>
                  <a:pt x="6400727" y="6455387"/>
                  <a:pt x="6368715" y="6427955"/>
                  <a:pt x="6330987" y="6427955"/>
                </a:cubicBezTo>
                <a:close/>
                <a:moveTo>
                  <a:pt x="5872873" y="6427955"/>
                </a:moveTo>
                <a:cubicBezTo>
                  <a:pt x="5854023" y="6427955"/>
                  <a:pt x="5836615" y="6434786"/>
                  <a:pt x="5823919" y="6446594"/>
                </a:cubicBezTo>
                <a:lnTo>
                  <a:pt x="5822821" y="6449170"/>
                </a:lnTo>
                <a:lnTo>
                  <a:pt x="5817998" y="6451558"/>
                </a:lnTo>
                <a:cubicBezTo>
                  <a:pt x="5811227" y="6458032"/>
                  <a:pt x="5808138" y="6462308"/>
                  <a:pt x="5804336" y="6470148"/>
                </a:cubicBezTo>
                <a:cubicBezTo>
                  <a:pt x="5792100" y="6495568"/>
                  <a:pt x="5796792" y="6526274"/>
                  <a:pt x="5815979" y="6545814"/>
                </a:cubicBezTo>
                <a:cubicBezTo>
                  <a:pt x="5826492" y="6556564"/>
                  <a:pt x="5838491" y="6562800"/>
                  <a:pt x="5854291" y="6565770"/>
                </a:cubicBezTo>
                <a:cubicBezTo>
                  <a:pt x="5862369" y="6567314"/>
                  <a:pt x="5877755" y="6566780"/>
                  <a:pt x="5885654" y="6564701"/>
                </a:cubicBezTo>
                <a:lnTo>
                  <a:pt x="5897901" y="6557974"/>
                </a:lnTo>
                <a:lnTo>
                  <a:pt x="5899688" y="6557647"/>
                </a:lnTo>
                <a:lnTo>
                  <a:pt x="5908833" y="6551970"/>
                </a:lnTo>
                <a:lnTo>
                  <a:pt x="5916365" y="6547833"/>
                </a:lnTo>
                <a:lnTo>
                  <a:pt x="5917143" y="6546811"/>
                </a:lnTo>
                <a:lnTo>
                  <a:pt x="5921894" y="6543862"/>
                </a:lnTo>
                <a:lnTo>
                  <a:pt x="5925083" y="6536388"/>
                </a:lnTo>
                <a:lnTo>
                  <a:pt x="5929848" y="6530134"/>
                </a:lnTo>
                <a:lnTo>
                  <a:pt x="5929976" y="6524926"/>
                </a:lnTo>
                <a:lnTo>
                  <a:pt x="5942615" y="6495310"/>
                </a:lnTo>
                <a:lnTo>
                  <a:pt x="5942615" y="6495092"/>
                </a:lnTo>
                <a:cubicBezTo>
                  <a:pt x="5942615" y="6455386"/>
                  <a:pt x="5910576" y="6427955"/>
                  <a:pt x="5872873" y="6427955"/>
                </a:cubicBezTo>
                <a:close/>
                <a:moveTo>
                  <a:pt x="5570490" y="6427955"/>
                </a:moveTo>
                <a:cubicBezTo>
                  <a:pt x="5551640" y="6427955"/>
                  <a:pt x="5534231" y="6434786"/>
                  <a:pt x="5521535" y="6446594"/>
                </a:cubicBezTo>
                <a:lnTo>
                  <a:pt x="5516839" y="6457609"/>
                </a:lnTo>
                <a:lnTo>
                  <a:pt x="5506986" y="6469020"/>
                </a:lnTo>
                <a:lnTo>
                  <a:pt x="5504222" y="6487200"/>
                </a:lnTo>
                <a:lnTo>
                  <a:pt x="5500856" y="6495092"/>
                </a:lnTo>
                <a:lnTo>
                  <a:pt x="5500856" y="6495310"/>
                </a:lnTo>
                <a:lnTo>
                  <a:pt x="5502427" y="6499005"/>
                </a:lnTo>
                <a:lnTo>
                  <a:pt x="5500691" y="6510417"/>
                </a:lnTo>
                <a:cubicBezTo>
                  <a:pt x="5505026" y="6539044"/>
                  <a:pt x="5526411" y="6560247"/>
                  <a:pt x="5556526" y="6565830"/>
                </a:cubicBezTo>
                <a:cubicBezTo>
                  <a:pt x="5564604" y="6567315"/>
                  <a:pt x="5580048" y="6566721"/>
                  <a:pt x="5587889" y="6564701"/>
                </a:cubicBezTo>
                <a:cubicBezTo>
                  <a:pt x="5600719" y="6561316"/>
                  <a:pt x="5610106" y="6556030"/>
                  <a:pt x="5619252" y="6547062"/>
                </a:cubicBezTo>
                <a:cubicBezTo>
                  <a:pt x="5631193" y="6535302"/>
                  <a:pt x="5637132" y="6522889"/>
                  <a:pt x="5638854" y="6505903"/>
                </a:cubicBezTo>
                <a:lnTo>
                  <a:pt x="5637631" y="6501403"/>
                </a:lnTo>
                <a:lnTo>
                  <a:pt x="5640232" y="6495310"/>
                </a:lnTo>
                <a:lnTo>
                  <a:pt x="5640232" y="6495092"/>
                </a:lnTo>
                <a:lnTo>
                  <a:pt x="5628385" y="6467401"/>
                </a:lnTo>
                <a:lnTo>
                  <a:pt x="5626367" y="6459977"/>
                </a:lnTo>
                <a:lnTo>
                  <a:pt x="5624455" y="6458216"/>
                </a:lnTo>
                <a:lnTo>
                  <a:pt x="5619500" y="6446634"/>
                </a:lnTo>
                <a:cubicBezTo>
                  <a:pt x="5606777" y="6434813"/>
                  <a:pt x="5589341" y="6427955"/>
                  <a:pt x="5570490" y="6427955"/>
                </a:cubicBezTo>
                <a:close/>
                <a:moveTo>
                  <a:pt x="6146017" y="6416496"/>
                </a:moveTo>
                <a:cubicBezTo>
                  <a:pt x="6142230" y="6416496"/>
                  <a:pt x="6138802" y="6418031"/>
                  <a:pt x="6136320" y="6420514"/>
                </a:cubicBezTo>
                <a:lnTo>
                  <a:pt x="6135490" y="6422517"/>
                </a:lnTo>
                <a:lnTo>
                  <a:pt x="6130817" y="6423303"/>
                </a:lnTo>
                <a:lnTo>
                  <a:pt x="6123024" y="6436726"/>
                </a:lnTo>
                <a:lnTo>
                  <a:pt x="6116794" y="6432862"/>
                </a:lnTo>
                <a:cubicBezTo>
                  <a:pt x="6108488" y="6429670"/>
                  <a:pt x="6099416" y="6427955"/>
                  <a:pt x="6089990" y="6427955"/>
                </a:cubicBezTo>
                <a:cubicBezTo>
                  <a:pt x="6080565" y="6427955"/>
                  <a:pt x="6071500" y="6429663"/>
                  <a:pt x="6063205" y="6432847"/>
                </a:cubicBezTo>
                <a:lnTo>
                  <a:pt x="6052696" y="6439364"/>
                </a:lnTo>
                <a:lnTo>
                  <a:pt x="6042280" y="6443397"/>
                </a:lnTo>
                <a:cubicBezTo>
                  <a:pt x="6034513" y="6448282"/>
                  <a:pt x="6027712" y="6454593"/>
                  <a:pt x="6022841" y="6461720"/>
                </a:cubicBezTo>
                <a:cubicBezTo>
                  <a:pt x="6019337" y="6466887"/>
                  <a:pt x="6015475" y="6475380"/>
                  <a:pt x="6013634" y="6482032"/>
                </a:cubicBezTo>
                <a:cubicBezTo>
                  <a:pt x="6012090" y="6487615"/>
                  <a:pt x="6011971" y="6488624"/>
                  <a:pt x="6012030" y="6499850"/>
                </a:cubicBezTo>
                <a:cubicBezTo>
                  <a:pt x="6012030" y="6510006"/>
                  <a:pt x="6012209" y="6512381"/>
                  <a:pt x="6013277" y="6516183"/>
                </a:cubicBezTo>
                <a:cubicBezTo>
                  <a:pt x="6017020" y="6529546"/>
                  <a:pt x="6021535" y="6537445"/>
                  <a:pt x="6030919" y="6546770"/>
                </a:cubicBezTo>
                <a:cubicBezTo>
                  <a:pt x="6040245" y="6555975"/>
                  <a:pt x="6049392" y="6561143"/>
                  <a:pt x="6062580" y="6564706"/>
                </a:cubicBezTo>
                <a:cubicBezTo>
                  <a:pt x="6067986" y="6566191"/>
                  <a:pt x="6069291" y="6566310"/>
                  <a:pt x="6080874" y="6566310"/>
                </a:cubicBezTo>
                <a:cubicBezTo>
                  <a:pt x="6092517" y="6566310"/>
                  <a:pt x="6093764" y="6566191"/>
                  <a:pt x="6099051" y="6564766"/>
                </a:cubicBezTo>
                <a:lnTo>
                  <a:pt x="6110941" y="6558721"/>
                </a:lnTo>
                <a:lnTo>
                  <a:pt x="6116805" y="6557647"/>
                </a:lnTo>
                <a:cubicBezTo>
                  <a:pt x="6141726" y="6548065"/>
                  <a:pt x="6159733" y="6525168"/>
                  <a:pt x="6159733" y="6495309"/>
                </a:cubicBezTo>
                <a:lnTo>
                  <a:pt x="6159733" y="6495092"/>
                </a:lnTo>
                <a:lnTo>
                  <a:pt x="6139105" y="6446880"/>
                </a:lnTo>
                <a:lnTo>
                  <a:pt x="6146736" y="6444625"/>
                </a:lnTo>
                <a:lnTo>
                  <a:pt x="6147033" y="6443506"/>
                </a:lnTo>
                <a:lnTo>
                  <a:pt x="6155716" y="6439909"/>
                </a:lnTo>
                <a:cubicBezTo>
                  <a:pt x="6158198" y="6437427"/>
                  <a:pt x="6159733" y="6433999"/>
                  <a:pt x="6159733" y="6430211"/>
                </a:cubicBezTo>
                <a:cubicBezTo>
                  <a:pt x="6159733" y="6422637"/>
                  <a:pt x="6153592" y="6416496"/>
                  <a:pt x="6146017" y="6416496"/>
                </a:cubicBezTo>
                <a:close/>
                <a:moveTo>
                  <a:pt x="5667758" y="6407839"/>
                </a:moveTo>
                <a:lnTo>
                  <a:pt x="5667758" y="6412452"/>
                </a:lnTo>
                <a:lnTo>
                  <a:pt x="5664410" y="6412452"/>
                </a:lnTo>
                <a:lnTo>
                  <a:pt x="5664410" y="6424925"/>
                </a:lnTo>
                <a:lnTo>
                  <a:pt x="5664410" y="6432823"/>
                </a:lnTo>
                <a:lnTo>
                  <a:pt x="5648763" y="6432823"/>
                </a:lnTo>
                <a:lnTo>
                  <a:pt x="5648763" y="6437397"/>
                </a:lnTo>
                <a:lnTo>
                  <a:pt x="5645400" y="6437397"/>
                </a:lnTo>
                <a:lnTo>
                  <a:pt x="5645400" y="6450463"/>
                </a:lnTo>
                <a:lnTo>
                  <a:pt x="5645400" y="6463530"/>
                </a:lnTo>
                <a:lnTo>
                  <a:pt x="5654905" y="6463530"/>
                </a:lnTo>
                <a:lnTo>
                  <a:pt x="5664410" y="6463530"/>
                </a:lnTo>
                <a:lnTo>
                  <a:pt x="5664410" y="6494533"/>
                </a:lnTo>
                <a:cubicBezTo>
                  <a:pt x="5664468" y="6526664"/>
                  <a:pt x="5664765" y="6531891"/>
                  <a:pt x="5666844" y="6538246"/>
                </a:cubicBezTo>
                <a:cubicBezTo>
                  <a:pt x="5670528" y="6549293"/>
                  <a:pt x="5681397" y="6559449"/>
                  <a:pt x="5692802" y="6562418"/>
                </a:cubicBezTo>
                <a:cubicBezTo>
                  <a:pt x="5697139" y="6563547"/>
                  <a:pt x="5707414" y="6564497"/>
                  <a:pt x="5715968" y="6564497"/>
                </a:cubicBezTo>
                <a:lnTo>
                  <a:pt x="5722622" y="6564497"/>
                </a:lnTo>
                <a:lnTo>
                  <a:pt x="5722622" y="6559635"/>
                </a:lnTo>
                <a:lnTo>
                  <a:pt x="5726094" y="6559635"/>
                </a:lnTo>
                <a:lnTo>
                  <a:pt x="5726094" y="6533491"/>
                </a:lnTo>
                <a:lnTo>
                  <a:pt x="5712617" y="6533491"/>
                </a:lnTo>
                <a:cubicBezTo>
                  <a:pt x="5708514" y="6533491"/>
                  <a:pt x="5705610" y="6532666"/>
                  <a:pt x="5703523" y="6531442"/>
                </a:cubicBezTo>
                <a:cubicBezTo>
                  <a:pt x="5701452" y="6530229"/>
                  <a:pt x="5700002" y="6528521"/>
                  <a:pt x="5698968" y="6526439"/>
                </a:cubicBezTo>
                <a:cubicBezTo>
                  <a:pt x="5696823" y="6522118"/>
                  <a:pt x="5696552" y="6516402"/>
                  <a:pt x="5696552" y="6510886"/>
                </a:cubicBezTo>
                <a:lnTo>
                  <a:pt x="5696552" y="6463530"/>
                </a:lnTo>
                <a:lnTo>
                  <a:pt x="5712760" y="6463530"/>
                </a:lnTo>
                <a:lnTo>
                  <a:pt x="5732659" y="6463530"/>
                </a:lnTo>
                <a:lnTo>
                  <a:pt x="5732837" y="6497799"/>
                </a:lnTo>
                <a:cubicBezTo>
                  <a:pt x="5733016" y="6528446"/>
                  <a:pt x="5733194" y="6532484"/>
                  <a:pt x="5734085" y="6535692"/>
                </a:cubicBezTo>
                <a:cubicBezTo>
                  <a:pt x="5737768" y="6548164"/>
                  <a:pt x="5747272" y="6558142"/>
                  <a:pt x="5759033" y="6561824"/>
                </a:cubicBezTo>
                <a:cubicBezTo>
                  <a:pt x="5764260" y="6563487"/>
                  <a:pt x="5773586" y="6564497"/>
                  <a:pt x="5784278" y="6564497"/>
                </a:cubicBezTo>
                <a:lnTo>
                  <a:pt x="5790931" y="6564497"/>
                </a:lnTo>
                <a:lnTo>
                  <a:pt x="5790931" y="6559635"/>
                </a:lnTo>
                <a:lnTo>
                  <a:pt x="5794201" y="6559635"/>
                </a:lnTo>
                <a:lnTo>
                  <a:pt x="5794201" y="6533491"/>
                </a:lnTo>
                <a:lnTo>
                  <a:pt x="5780724" y="6533491"/>
                </a:lnTo>
                <a:cubicBezTo>
                  <a:pt x="5776622" y="6533491"/>
                  <a:pt x="5773719" y="6532666"/>
                  <a:pt x="5771631" y="6531442"/>
                </a:cubicBezTo>
                <a:cubicBezTo>
                  <a:pt x="5769559" y="6530229"/>
                  <a:pt x="5768110" y="6528521"/>
                  <a:pt x="5767076" y="6526439"/>
                </a:cubicBezTo>
                <a:cubicBezTo>
                  <a:pt x="5764931" y="6522118"/>
                  <a:pt x="5764659" y="6516402"/>
                  <a:pt x="5764659" y="6510886"/>
                </a:cubicBezTo>
                <a:lnTo>
                  <a:pt x="5764659" y="6463530"/>
                </a:lnTo>
                <a:lnTo>
                  <a:pt x="5777270" y="6463530"/>
                </a:lnTo>
                <a:lnTo>
                  <a:pt x="5793307" y="6463530"/>
                </a:lnTo>
                <a:lnTo>
                  <a:pt x="5793307" y="6459065"/>
                </a:lnTo>
                <a:lnTo>
                  <a:pt x="5796830" y="6459065"/>
                </a:lnTo>
                <a:lnTo>
                  <a:pt x="5796830" y="6432823"/>
                </a:lnTo>
                <a:lnTo>
                  <a:pt x="5764686" y="6432823"/>
                </a:lnTo>
                <a:lnTo>
                  <a:pt x="5764686" y="6407839"/>
                </a:lnTo>
                <a:lnTo>
                  <a:pt x="5735866" y="6407839"/>
                </a:lnTo>
                <a:lnTo>
                  <a:pt x="5735866" y="6412452"/>
                </a:lnTo>
                <a:lnTo>
                  <a:pt x="5732719" y="6412452"/>
                </a:lnTo>
                <a:lnTo>
                  <a:pt x="5732719" y="6424925"/>
                </a:lnTo>
                <a:lnTo>
                  <a:pt x="5732719" y="6432823"/>
                </a:lnTo>
                <a:lnTo>
                  <a:pt x="5696578" y="6432823"/>
                </a:lnTo>
                <a:lnTo>
                  <a:pt x="5696578" y="6407839"/>
                </a:lnTo>
                <a:close/>
                <a:moveTo>
                  <a:pt x="0" y="0"/>
                </a:moveTo>
                <a:lnTo>
                  <a:pt x="12191997" y="0"/>
                </a:lnTo>
                <a:lnTo>
                  <a:pt x="12191997" y="6857998"/>
                </a:lnTo>
                <a:lnTo>
                  <a:pt x="0" y="6857998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Date Placeholder 14">
            <a:extLst>
              <a:ext uri="{FF2B5EF4-FFF2-40B4-BE49-F238E27FC236}">
                <a16:creationId xmlns:a16="http://schemas.microsoft.com/office/drawing/2014/main" id="{75FD837D-E592-85F3-EE4C-9BD4B83717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85" y="3969921"/>
            <a:ext cx="1800000" cy="246221"/>
          </a:xfrm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le 17">
            <a:extLst>
              <a:ext uri="{FF2B5EF4-FFF2-40B4-BE49-F238E27FC236}">
                <a16:creationId xmlns:a16="http://schemas.microsoft.com/office/drawing/2014/main" id="{BABFD25A-F115-95F0-B39A-F3B341961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785" y="4315870"/>
            <a:ext cx="8784000" cy="1846659"/>
          </a:xfrm>
        </p:spPr>
        <p:txBody>
          <a:bodyPr lIns="0" tIns="0" rIns="0" bIns="0" anchor="t">
            <a:spAutoFit/>
          </a:bodyPr>
          <a:lstStyle>
            <a:lvl1pPr>
              <a:lnSpc>
                <a:spcPct val="100000"/>
              </a:lnSpc>
              <a:defRPr sz="6000" spc="-20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3263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­­ - Headline Rot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9">
            <a:extLst>
              <a:ext uri="{FF2B5EF4-FFF2-40B4-BE49-F238E27FC236}">
                <a16:creationId xmlns:a16="http://schemas.microsoft.com/office/drawing/2014/main" id="{6FC9270B-871C-7CF9-9618-857A0B41B0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13865" y="4093080"/>
            <a:ext cx="8784000" cy="413959"/>
          </a:xfrm>
        </p:spPr>
        <p:txBody>
          <a:bodyPr>
            <a:spAutoFit/>
          </a:bodyPr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2000" spc="0">
                <a:solidFill>
                  <a:schemeClr val="accent1"/>
                </a:solidFill>
              </a:defRPr>
            </a:lvl1pPr>
            <a:lvl2pPr marL="0" indent="0">
              <a:spcAft>
                <a:spcPts val="0"/>
              </a:spcAft>
              <a:buNone/>
              <a:defRPr sz="2000" spc="0"/>
            </a:lvl2pPr>
            <a:lvl3pPr marL="0" indent="0">
              <a:spcAft>
                <a:spcPts val="0"/>
              </a:spcAft>
              <a:buNone/>
              <a:defRPr sz="2000" spc="0"/>
            </a:lvl3pPr>
            <a:lvl4pPr marL="0" indent="0">
              <a:spcAft>
                <a:spcPts val="0"/>
              </a:spcAft>
              <a:buNone/>
              <a:defRPr sz="2000" spc="0"/>
            </a:lvl4pPr>
            <a:lvl5pPr marL="0" indent="0">
              <a:spcAft>
                <a:spcPts val="0"/>
              </a:spcAft>
              <a:buNone/>
              <a:defRPr sz="2000" spc="0"/>
            </a:lvl5pPr>
            <a:lvl6pPr marL="0" indent="0">
              <a:spcAft>
                <a:spcPts val="0"/>
              </a:spcAft>
              <a:buNone/>
              <a:defRPr sz="2000" spc="0"/>
            </a:lvl6pPr>
            <a:lvl7pPr marL="0" indent="0">
              <a:spcAft>
                <a:spcPts val="0"/>
              </a:spcAft>
              <a:buNone/>
              <a:defRPr sz="2000" spc="0"/>
            </a:lvl7pPr>
            <a:lvl8pPr marL="0" indent="0">
              <a:spcAft>
                <a:spcPts val="0"/>
              </a:spcAft>
              <a:buNone/>
              <a:defRPr sz="2000" spc="0"/>
            </a:lvl8pPr>
            <a:lvl9pPr marL="0" indent="0">
              <a:spcAft>
                <a:spcPts val="0"/>
              </a:spcAft>
              <a:buNone/>
              <a:defRPr sz="2000" spc="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12">
            <a:extLst>
              <a:ext uri="{FF2B5EF4-FFF2-40B4-BE49-F238E27FC236}">
                <a16:creationId xmlns:a16="http://schemas.microsoft.com/office/drawing/2014/main" id="{9DFF7602-7CF6-BE28-FE1E-711B4AA641F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714500" y="1721612"/>
            <a:ext cx="8783638" cy="257250"/>
          </a:xfrm>
        </p:spPr>
        <p:txBody>
          <a:bodyPr lIns="0" tIns="0" rIns="0" bIns="0">
            <a:spAutoFit/>
          </a:bodyPr>
          <a:lstStyle>
            <a:lvl1pPr algn="ctr">
              <a:defRPr sz="1600" cap="all" spc="300" baseline="0">
                <a:solidFill>
                  <a:schemeClr val="accent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16">
            <a:extLst>
              <a:ext uri="{FF2B5EF4-FFF2-40B4-BE49-F238E27FC236}">
                <a16:creationId xmlns:a16="http://schemas.microsoft.com/office/drawing/2014/main" id="{134976F3-FB6B-AC33-3DFD-7A4E9B89E8D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3864" y="3101555"/>
            <a:ext cx="8784001" cy="964880"/>
          </a:xfrm>
        </p:spPr>
        <p:txBody>
          <a:bodyPr wrap="square" lIns="0" tIns="0" rIns="0" bIns="0">
            <a:spAutoFit/>
          </a:bodyPr>
          <a:lstStyle>
            <a:lvl1pPr algn="ctr">
              <a:defRPr sz="6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itel 23">
            <a:extLst>
              <a:ext uri="{FF2B5EF4-FFF2-40B4-BE49-F238E27FC236}">
                <a16:creationId xmlns:a16="http://schemas.microsoft.com/office/drawing/2014/main" id="{4F369E3B-FEA6-9D4E-C23E-BF4CE79C8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3864" y="2318910"/>
            <a:ext cx="8783638" cy="756000"/>
          </a:xfrm>
        </p:spPr>
        <p:txBody>
          <a:bodyPr/>
          <a:lstStyle>
            <a:lvl1pPr algn="ctr">
              <a:defRPr sz="6000" b="1">
                <a:ln w="19050">
                  <a:solidFill>
                    <a:schemeClr val="accent1"/>
                  </a:solidFill>
                </a:ln>
                <a:noFill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0202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Fotos­­ - Headline Rot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12">
            <a:extLst>
              <a:ext uri="{FF2B5EF4-FFF2-40B4-BE49-F238E27FC236}">
                <a16:creationId xmlns:a16="http://schemas.microsoft.com/office/drawing/2014/main" id="{D88A25AC-1A20-F40F-4380-1F8BB95C772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714500" y="1007073"/>
            <a:ext cx="8783638" cy="257250"/>
          </a:xfrm>
        </p:spPr>
        <p:txBody>
          <a:bodyPr lIns="0" tIns="0" rIns="0" bIns="0">
            <a:spAutoFit/>
          </a:bodyPr>
          <a:lstStyle>
            <a:lvl1pPr algn="ctr">
              <a:defRPr sz="1600" cap="all" spc="300" baseline="0">
                <a:solidFill>
                  <a:schemeClr val="accent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16">
            <a:extLst>
              <a:ext uri="{FF2B5EF4-FFF2-40B4-BE49-F238E27FC236}">
                <a16:creationId xmlns:a16="http://schemas.microsoft.com/office/drawing/2014/main" id="{A227005E-9999-413C-5675-53D3427FB72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3864" y="2387016"/>
            <a:ext cx="8784001" cy="964880"/>
          </a:xfrm>
        </p:spPr>
        <p:txBody>
          <a:bodyPr wrap="square" lIns="0" tIns="0" rIns="0" bIns="0">
            <a:spAutoFit/>
          </a:bodyPr>
          <a:lstStyle>
            <a:lvl1pPr algn="ctr">
              <a:defRPr sz="6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itel 23">
            <a:extLst>
              <a:ext uri="{FF2B5EF4-FFF2-40B4-BE49-F238E27FC236}">
                <a16:creationId xmlns:a16="http://schemas.microsoft.com/office/drawing/2014/main" id="{CDDC5526-2B72-9AD0-6307-270784191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3864" y="1604371"/>
            <a:ext cx="8783638" cy="756000"/>
          </a:xfrm>
        </p:spPr>
        <p:txBody>
          <a:bodyPr/>
          <a:lstStyle>
            <a:lvl1pPr algn="ctr">
              <a:defRPr sz="6000" b="1">
                <a:ln w="19050">
                  <a:solidFill>
                    <a:schemeClr val="accent1"/>
                  </a:solidFill>
                </a:ln>
                <a:noFill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B34DBBA5-483B-9852-5FBB-8B69EBF3816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-12065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15AD70A3-ECF4-A98F-0669-A6006579CC2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425737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8B4F82CB-38F8-6DED-AFF0-BC642C209FC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863539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48F358EB-A21B-E59D-6741-A633AC510CD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301341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4">
            <a:extLst>
              <a:ext uri="{FF2B5EF4-FFF2-40B4-BE49-F238E27FC236}">
                <a16:creationId xmlns:a16="http://schemas.microsoft.com/office/drawing/2014/main" id="{9976975F-6BBD-5D5C-8217-9D1FA56C8C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739144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795252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­­ - Headline Weiß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9">
            <a:extLst>
              <a:ext uri="{FF2B5EF4-FFF2-40B4-BE49-F238E27FC236}">
                <a16:creationId xmlns:a16="http://schemas.microsoft.com/office/drawing/2014/main" id="{6FC9270B-871C-7CF9-9618-857A0B41B0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13865" y="4093080"/>
            <a:ext cx="8784000" cy="413959"/>
          </a:xfrm>
        </p:spPr>
        <p:txBody>
          <a:bodyPr>
            <a:spAutoFit/>
          </a:bodyPr>
          <a:lstStyle>
            <a:lvl1pPr marL="0" indent="0" algn="ctr">
              <a:spcAft>
                <a:spcPts val="0"/>
              </a:spcAft>
              <a:buFont typeface="Arial" panose="020B0604020202020204" pitchFamily="34" charset="0"/>
              <a:buNone/>
              <a:defRPr sz="2000" spc="0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None/>
              <a:defRPr sz="2000" spc="0"/>
            </a:lvl2pPr>
            <a:lvl3pPr marL="0" indent="0">
              <a:spcAft>
                <a:spcPts val="0"/>
              </a:spcAft>
              <a:buNone/>
              <a:defRPr sz="2000" spc="0"/>
            </a:lvl3pPr>
            <a:lvl4pPr marL="0" indent="0">
              <a:spcAft>
                <a:spcPts val="0"/>
              </a:spcAft>
              <a:buNone/>
              <a:defRPr sz="2000" spc="0"/>
            </a:lvl4pPr>
            <a:lvl5pPr marL="0" indent="0">
              <a:spcAft>
                <a:spcPts val="0"/>
              </a:spcAft>
              <a:buNone/>
              <a:defRPr sz="2000" spc="0"/>
            </a:lvl5pPr>
            <a:lvl6pPr marL="0" indent="0">
              <a:spcAft>
                <a:spcPts val="0"/>
              </a:spcAft>
              <a:buNone/>
              <a:defRPr sz="2000" spc="0"/>
            </a:lvl6pPr>
            <a:lvl7pPr marL="0" indent="0">
              <a:spcAft>
                <a:spcPts val="0"/>
              </a:spcAft>
              <a:buNone/>
              <a:defRPr sz="2000" spc="0"/>
            </a:lvl7pPr>
            <a:lvl8pPr marL="0" indent="0">
              <a:spcAft>
                <a:spcPts val="0"/>
              </a:spcAft>
              <a:buNone/>
              <a:defRPr sz="2000" spc="0"/>
            </a:lvl8pPr>
            <a:lvl9pPr marL="0" indent="0">
              <a:spcAft>
                <a:spcPts val="0"/>
              </a:spcAft>
              <a:buNone/>
              <a:defRPr sz="2000" spc="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12">
            <a:extLst>
              <a:ext uri="{FF2B5EF4-FFF2-40B4-BE49-F238E27FC236}">
                <a16:creationId xmlns:a16="http://schemas.microsoft.com/office/drawing/2014/main" id="{9DFF7602-7CF6-BE28-FE1E-711B4AA641F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714500" y="1721612"/>
            <a:ext cx="8783638" cy="257250"/>
          </a:xfrm>
        </p:spPr>
        <p:txBody>
          <a:bodyPr lIns="0" tIns="0" rIns="0" bIns="0">
            <a:spAutoFit/>
          </a:bodyPr>
          <a:lstStyle>
            <a:lvl1pPr algn="ctr">
              <a:defRPr sz="1600" cap="all" spc="300" baseline="0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16">
            <a:extLst>
              <a:ext uri="{FF2B5EF4-FFF2-40B4-BE49-F238E27FC236}">
                <a16:creationId xmlns:a16="http://schemas.microsoft.com/office/drawing/2014/main" id="{134976F3-FB6B-AC33-3DFD-7A4E9B89E8D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3864" y="3101555"/>
            <a:ext cx="8784001" cy="1980542"/>
          </a:xfrm>
        </p:spPr>
        <p:txBody>
          <a:bodyPr wrap="square" lIns="0" tIns="0" rIns="0" bIns="0">
            <a:spAutoFit/>
          </a:bodyPr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itel 23">
            <a:extLst>
              <a:ext uri="{FF2B5EF4-FFF2-40B4-BE49-F238E27FC236}">
                <a16:creationId xmlns:a16="http://schemas.microsoft.com/office/drawing/2014/main" id="{4F369E3B-FEA6-9D4E-C23E-BF4CE79C8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3864" y="2318910"/>
            <a:ext cx="8783638" cy="756000"/>
          </a:xfrm>
        </p:spPr>
        <p:txBody>
          <a:bodyPr/>
          <a:lstStyle>
            <a:lvl1pPr algn="ctr">
              <a:defRPr sz="6000" b="1">
                <a:ln w="19050">
                  <a:solidFill>
                    <a:schemeClr val="bg1"/>
                  </a:solidFill>
                </a:ln>
                <a:noFill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28354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Fotos­­ - Headline Weiß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12">
            <a:extLst>
              <a:ext uri="{FF2B5EF4-FFF2-40B4-BE49-F238E27FC236}">
                <a16:creationId xmlns:a16="http://schemas.microsoft.com/office/drawing/2014/main" id="{D88A25AC-1A20-F40F-4380-1F8BB95C772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714500" y="1007073"/>
            <a:ext cx="8783638" cy="257250"/>
          </a:xfrm>
        </p:spPr>
        <p:txBody>
          <a:bodyPr lIns="0" tIns="0" rIns="0" bIns="0">
            <a:spAutoFit/>
          </a:bodyPr>
          <a:lstStyle>
            <a:lvl1pPr algn="ctr">
              <a:defRPr sz="1600" cap="all" spc="300" baseline="0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Textplatzhalter 16">
            <a:extLst>
              <a:ext uri="{FF2B5EF4-FFF2-40B4-BE49-F238E27FC236}">
                <a16:creationId xmlns:a16="http://schemas.microsoft.com/office/drawing/2014/main" id="{A227005E-9999-413C-5675-53D3427FB72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3864" y="2387016"/>
            <a:ext cx="8784001" cy="1980542"/>
          </a:xfrm>
        </p:spPr>
        <p:txBody>
          <a:bodyPr wrap="square" lIns="0" tIns="0" rIns="0" bIns="0">
            <a:spAutoFit/>
          </a:bodyPr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itel 23">
            <a:extLst>
              <a:ext uri="{FF2B5EF4-FFF2-40B4-BE49-F238E27FC236}">
                <a16:creationId xmlns:a16="http://schemas.microsoft.com/office/drawing/2014/main" id="{CDDC5526-2B72-9AD0-6307-270784191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3864" y="1604371"/>
            <a:ext cx="8783638" cy="756000"/>
          </a:xfrm>
        </p:spPr>
        <p:txBody>
          <a:bodyPr/>
          <a:lstStyle>
            <a:lvl1pPr algn="ctr">
              <a:defRPr sz="6000" b="1">
                <a:ln w="19050">
                  <a:solidFill>
                    <a:schemeClr val="bg1"/>
                  </a:solidFill>
                </a:ln>
                <a:noFill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B34DBBA5-483B-9852-5FBB-8B69EBF3816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-12065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15AD70A3-ECF4-A98F-0669-A6006579CC2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425737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8B4F82CB-38F8-6DED-AFF0-BC642C209FC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863539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48F358EB-A21B-E59D-6741-A633AC510CD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301341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4">
            <a:extLst>
              <a:ext uri="{FF2B5EF4-FFF2-40B4-BE49-F238E27FC236}">
                <a16:creationId xmlns:a16="http://schemas.microsoft.com/office/drawing/2014/main" id="{9976975F-6BBD-5D5C-8217-9D1FA56C8C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739144" y="4116705"/>
            <a:ext cx="2448000" cy="1368000"/>
          </a:xfr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57318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4BCED3D-E3D6-BDD7-7E5D-387FC2E36DC8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Date Placeholder 14">
            <a:extLst>
              <a:ext uri="{FF2B5EF4-FFF2-40B4-BE49-F238E27FC236}">
                <a16:creationId xmlns:a16="http://schemas.microsoft.com/office/drawing/2014/main" id="{9E53A21C-1C36-0F48-39E4-6A953D48B43C}"/>
              </a:ext>
            </a:extLst>
          </p:cNvPr>
          <p:cNvSpPr txBox="1">
            <a:spLocks/>
          </p:cNvSpPr>
          <p:nvPr userDrawn="1"/>
        </p:nvSpPr>
        <p:spPr>
          <a:xfrm>
            <a:off x="1774825" y="165600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le 17">
            <a:extLst>
              <a:ext uri="{FF2B5EF4-FFF2-40B4-BE49-F238E27FC236}">
                <a16:creationId xmlns:a16="http://schemas.microsoft.com/office/drawing/2014/main" id="{607507EA-9E94-3F18-30F7-5C7F2E7CC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6" y="2195998"/>
            <a:ext cx="8784000" cy="1944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6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AC0C0D24-201F-3E00-24CE-ED4AD9CCC6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74824" y="4093080"/>
            <a:ext cx="8784000" cy="863600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2000" spc="0">
                <a:solidFill>
                  <a:schemeClr val="tx1"/>
                </a:solidFill>
              </a:defRPr>
            </a:lvl1pPr>
            <a:lvl2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2pPr>
            <a:lvl3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3pPr>
            <a:lvl4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4pPr>
            <a:lvl5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5pPr>
            <a:lvl6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6pPr>
            <a:lvl7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7pPr>
            <a:lvl8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8pPr>
            <a:lvl9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54744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9C930B3-1FFF-F1C0-C210-364CCE2B7AD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Date Placeholder 14">
            <a:extLst>
              <a:ext uri="{FF2B5EF4-FFF2-40B4-BE49-F238E27FC236}">
                <a16:creationId xmlns:a16="http://schemas.microsoft.com/office/drawing/2014/main" id="{A3530FC2-DF6F-FFF9-DBBB-632F633C16FA}"/>
              </a:ext>
            </a:extLst>
          </p:cNvPr>
          <p:cNvSpPr txBox="1">
            <a:spLocks/>
          </p:cNvSpPr>
          <p:nvPr userDrawn="1"/>
        </p:nvSpPr>
        <p:spPr>
          <a:xfrm>
            <a:off x="1774825" y="165600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le 17">
            <a:extLst>
              <a:ext uri="{FF2B5EF4-FFF2-40B4-BE49-F238E27FC236}">
                <a16:creationId xmlns:a16="http://schemas.microsoft.com/office/drawing/2014/main" id="{446808CF-1DA2-C89E-A517-CEE1E95E1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6" y="2195998"/>
            <a:ext cx="8784000" cy="1944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6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ECCF6C62-3B7C-9FFA-23B6-3167E335AD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74824" y="4093080"/>
            <a:ext cx="8784000" cy="863600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2000" spc="0">
                <a:solidFill>
                  <a:schemeClr val="tx1"/>
                </a:solidFill>
              </a:defRPr>
            </a:lvl1pPr>
            <a:lvl2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2pPr>
            <a:lvl3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3pPr>
            <a:lvl4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4pPr>
            <a:lvl5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5pPr>
            <a:lvl6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6pPr>
            <a:lvl7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7pPr>
            <a:lvl8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8pPr>
            <a:lvl9pPr marL="0" indent="0">
              <a:spcAft>
                <a:spcPts val="0"/>
              </a:spcAft>
              <a:buNone/>
              <a:defRPr sz="2000" spc="0">
                <a:solidFill>
                  <a:schemeClr val="tx1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0672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520825"/>
            <a:ext cx="6685304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321234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7705749" y="152082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889A05FD-BF21-6C4C-410F-EF04286D7157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705749" y="287337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949C315C-5477-2913-78D0-8A21F159AFED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7705749" y="422592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4BE733FA-2911-68F8-BAF1-8FCBB41B5C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945880" y="1521066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6" name="Textplatzhalter 14">
            <a:extLst>
              <a:ext uri="{FF2B5EF4-FFF2-40B4-BE49-F238E27FC236}">
                <a16:creationId xmlns:a16="http://schemas.microsoft.com/office/drawing/2014/main" id="{0BD7314E-A269-4688-984A-671FA54AB26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945880" y="2873375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7" name="Textplatzhalter 14">
            <a:extLst>
              <a:ext uri="{FF2B5EF4-FFF2-40B4-BE49-F238E27FC236}">
                <a16:creationId xmlns:a16="http://schemas.microsoft.com/office/drawing/2014/main" id="{2DCDBDEF-1600-D66A-9E74-32EA48D217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45880" y="4225925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8" name="Line Footer fix">
            <a:extLst>
              <a:ext uri="{FF2B5EF4-FFF2-40B4-BE49-F238E27FC236}">
                <a16:creationId xmlns:a16="http://schemas.microsoft.com/office/drawing/2014/main" id="{5AD405BE-202F-C8C9-3104-15CA7B0E682A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11406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520825"/>
            <a:ext cx="6685304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321234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7705749" y="152082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889A05FD-BF21-6C4C-410F-EF04286D7157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705749" y="287337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949C315C-5477-2913-78D0-8A21F159AFED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7705749" y="4225925"/>
            <a:ext cx="1152000" cy="1152000"/>
          </a:xfrm>
          <a:prstGeom prst="ellipse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4BE733FA-2911-68F8-BAF1-8FCBB41B5C6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945880" y="1521066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6" name="Textplatzhalter 14">
            <a:extLst>
              <a:ext uri="{FF2B5EF4-FFF2-40B4-BE49-F238E27FC236}">
                <a16:creationId xmlns:a16="http://schemas.microsoft.com/office/drawing/2014/main" id="{0BD7314E-A269-4688-984A-671FA54AB26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945880" y="2873375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7" name="Textplatzhalter 14">
            <a:extLst>
              <a:ext uri="{FF2B5EF4-FFF2-40B4-BE49-F238E27FC236}">
                <a16:creationId xmlns:a16="http://schemas.microsoft.com/office/drawing/2014/main" id="{2DCDBDEF-1600-D66A-9E74-32EA48D217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45880" y="4225925"/>
            <a:ext cx="2766695" cy="1152000"/>
          </a:xfrm>
        </p:spPr>
        <p:txBody>
          <a:bodyPr anchor="ctr" anchorCtr="0"/>
          <a:lstStyle>
            <a:lvl1pPr>
              <a:lnSpc>
                <a:spcPct val="100000"/>
              </a:lnSpc>
              <a:spcAft>
                <a:spcPts val="600"/>
              </a:spcAft>
              <a:defRPr sz="1400" b="0"/>
            </a:lvl1pPr>
            <a:lvl2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2000" b="0"/>
            </a:lvl2pPr>
            <a:lvl3pPr marL="0" indent="0">
              <a:lnSpc>
                <a:spcPct val="100000"/>
              </a:lnSpc>
              <a:spcAft>
                <a:spcPts val="600"/>
              </a:spcAft>
              <a:buFontTx/>
              <a:buNone/>
              <a:defRPr sz="1400" b="0"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18" name="Line Footer fix">
            <a:extLst>
              <a:ext uri="{FF2B5EF4-FFF2-40B4-BE49-F238E27FC236}">
                <a16:creationId xmlns:a16="http://schemas.microsoft.com/office/drawing/2014/main" id="{5AD405BE-202F-C8C9-3104-15CA7B0E682A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03301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2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032320" y="-554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8" name="Bildplatzhalter 10">
            <a:extLst>
              <a:ext uri="{FF2B5EF4-FFF2-40B4-BE49-F238E27FC236}">
                <a16:creationId xmlns:a16="http://schemas.microsoft.com/office/drawing/2014/main" id="{6842C457-9AF3-60E1-2492-0C91A33361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032320" y="122653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9" name="Bildplatzhalter 10">
            <a:extLst>
              <a:ext uri="{FF2B5EF4-FFF2-40B4-BE49-F238E27FC236}">
                <a16:creationId xmlns:a16="http://schemas.microsoft.com/office/drawing/2014/main" id="{3F7FDFE1-93AF-F6A1-EA74-C80F7F78425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032320" y="245861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3F932C4C-B7D0-954C-0E00-A85D8350BE4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032320" y="369069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0">
            <a:extLst>
              <a:ext uri="{FF2B5EF4-FFF2-40B4-BE49-F238E27FC236}">
                <a16:creationId xmlns:a16="http://schemas.microsoft.com/office/drawing/2014/main" id="{D56F344B-CFF5-3087-F04D-2CD33A62DD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0032320" y="4922774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4" y="1520825"/>
            <a:ext cx="9144661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3" y="222132"/>
            <a:ext cx="9144663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cxnSp>
        <p:nvCxnSpPr>
          <p:cNvPr id="20" name="Gerader Verbinder 19">
            <a:extLst>
              <a:ext uri="{FF2B5EF4-FFF2-40B4-BE49-F238E27FC236}">
                <a16:creationId xmlns:a16="http://schemas.microsoft.com/office/drawing/2014/main" id="{00430F1C-8F0F-F584-30EC-54AD1DFF5DC2}"/>
              </a:ext>
            </a:extLst>
          </p:cNvPr>
          <p:cNvCxnSpPr>
            <a:cxnSpLocks/>
          </p:cNvCxnSpPr>
          <p:nvPr userDrawn="1"/>
        </p:nvCxnSpPr>
        <p:spPr>
          <a:xfrm flipV="1">
            <a:off x="10028014" y="-82248"/>
            <a:ext cx="0" cy="62407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Line Footer fix">
            <a:extLst>
              <a:ext uri="{FF2B5EF4-FFF2-40B4-BE49-F238E27FC236}">
                <a16:creationId xmlns:a16="http://schemas.microsoft.com/office/drawing/2014/main" id="{96C60BA7-CFD3-92F7-7B8C-1C5F54CA17B6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01435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032320" y="-554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8" name="Bildplatzhalter 10">
            <a:extLst>
              <a:ext uri="{FF2B5EF4-FFF2-40B4-BE49-F238E27FC236}">
                <a16:creationId xmlns:a16="http://schemas.microsoft.com/office/drawing/2014/main" id="{6842C457-9AF3-60E1-2492-0C91A33361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032320" y="122653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9" name="Bildplatzhalter 10">
            <a:extLst>
              <a:ext uri="{FF2B5EF4-FFF2-40B4-BE49-F238E27FC236}">
                <a16:creationId xmlns:a16="http://schemas.microsoft.com/office/drawing/2014/main" id="{3F7FDFE1-93AF-F6A1-EA74-C80F7F78425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032320" y="245861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3F932C4C-B7D0-954C-0E00-A85D8350BE4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032320" y="3690695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0">
            <a:extLst>
              <a:ext uri="{FF2B5EF4-FFF2-40B4-BE49-F238E27FC236}">
                <a16:creationId xmlns:a16="http://schemas.microsoft.com/office/drawing/2014/main" id="{D56F344B-CFF5-3087-F04D-2CD33A62DD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0032320" y="4922774"/>
            <a:ext cx="2174400" cy="12384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4" y="1520825"/>
            <a:ext cx="9144661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3" y="222132"/>
            <a:ext cx="9144663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cxnSp>
        <p:nvCxnSpPr>
          <p:cNvPr id="20" name="Gerader Verbinder 19">
            <a:extLst>
              <a:ext uri="{FF2B5EF4-FFF2-40B4-BE49-F238E27FC236}">
                <a16:creationId xmlns:a16="http://schemas.microsoft.com/office/drawing/2014/main" id="{00430F1C-8F0F-F584-30EC-54AD1DFF5DC2}"/>
              </a:ext>
            </a:extLst>
          </p:cNvPr>
          <p:cNvCxnSpPr>
            <a:cxnSpLocks/>
          </p:cNvCxnSpPr>
          <p:nvPr userDrawn="1"/>
        </p:nvCxnSpPr>
        <p:spPr>
          <a:xfrm flipV="1">
            <a:off x="10028014" y="-82248"/>
            <a:ext cx="0" cy="62407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Line Footer fix">
            <a:extLst>
              <a:ext uri="{FF2B5EF4-FFF2-40B4-BE49-F238E27FC236}">
                <a16:creationId xmlns:a16="http://schemas.microsoft.com/office/drawing/2014/main" id="{96C60BA7-CFD3-92F7-7B8C-1C5F54CA17B6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7576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3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28974" y="660787"/>
            <a:ext cx="2268000" cy="129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3F932C4C-B7D0-954C-0E00-A85D8350BE4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23330" y="3696536"/>
            <a:ext cx="2772000" cy="1548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0">
            <a:extLst>
              <a:ext uri="{FF2B5EF4-FFF2-40B4-BE49-F238E27FC236}">
                <a16:creationId xmlns:a16="http://schemas.microsoft.com/office/drawing/2014/main" id="{D56F344B-CFF5-3087-F04D-2CD33A62DD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366036" y="4607178"/>
            <a:ext cx="2196000" cy="1260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520825"/>
            <a:ext cx="5346540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3483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10">
            <a:extLst>
              <a:ext uri="{FF2B5EF4-FFF2-40B4-BE49-F238E27FC236}">
                <a16:creationId xmlns:a16="http://schemas.microsoft.com/office/drawing/2014/main" id="{3F7FDFE1-93AF-F6A1-EA74-C80F7F78425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92830" y="1520824"/>
            <a:ext cx="4178980" cy="2361565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8" name="Bildplatzhalter 10">
            <a:extLst>
              <a:ext uri="{FF2B5EF4-FFF2-40B4-BE49-F238E27FC236}">
                <a16:creationId xmlns:a16="http://schemas.microsoft.com/office/drawing/2014/main" id="{6842C457-9AF3-60E1-2492-0C91A33361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64130" y="1086029"/>
            <a:ext cx="2376000" cy="1332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Line Footer fix">
            <a:extLst>
              <a:ext uri="{FF2B5EF4-FFF2-40B4-BE49-F238E27FC236}">
                <a16:creationId xmlns:a16="http://schemas.microsoft.com/office/drawing/2014/main" id="{142FA38B-5C74-6D14-1133-3B854D2FBA12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079657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- Option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BD8727C8-7BB6-278A-D631-4CB1A0BDADC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728974" y="660787"/>
            <a:ext cx="2268000" cy="129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3F932C4C-B7D0-954C-0E00-A85D8350BE4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23330" y="3696536"/>
            <a:ext cx="2772000" cy="1548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0">
            <a:extLst>
              <a:ext uri="{FF2B5EF4-FFF2-40B4-BE49-F238E27FC236}">
                <a16:creationId xmlns:a16="http://schemas.microsoft.com/office/drawing/2014/main" id="{D56F344B-CFF5-3087-F04D-2CD33A62DD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366036" y="4607178"/>
            <a:ext cx="2196000" cy="1260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FE63A-A49B-47B8-826A-CAC951B82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EDB12-43D4-48AE-9CE5-8067854C2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8648AEE-374A-DC83-42ED-BB2D77A04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520825"/>
            <a:ext cx="5346540" cy="4351423"/>
          </a:xfrm>
        </p:spPr>
        <p:txBody>
          <a:bodyPr lIns="90000" rIns="90000"/>
          <a:lstStyle>
            <a:lvl1pPr marL="324000" indent="-324000"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  <a:defRPr sz="2000">
                <a:solidFill>
                  <a:schemeClr val="tx1"/>
                </a:solidFill>
              </a:defRPr>
            </a:lvl1pPr>
            <a:lvl2pPr marL="625475" indent="-285750"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  <a:defRPr sz="1600">
                <a:solidFill>
                  <a:schemeClr val="tx1"/>
                </a:solidFill>
              </a:defRPr>
            </a:lvl2pPr>
            <a:lvl3pPr marL="804863" indent="-200025">
              <a:spcBef>
                <a:spcPts val="200"/>
              </a:spcBef>
              <a:spcAft>
                <a:spcPts val="200"/>
              </a:spcAft>
              <a:defRPr sz="1600">
                <a:solidFill>
                  <a:schemeClr val="tx1"/>
                </a:solidFill>
              </a:defRPr>
            </a:lvl3pPr>
            <a:lvl4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4pPr>
            <a:lvl5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1"/>
                </a:solidFill>
              </a:defRPr>
            </a:lvl5pPr>
            <a:lvl6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6pPr>
            <a:lvl7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7pPr>
            <a:lvl8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8pPr>
            <a:lvl9pPr marL="504000">
              <a:spcBef>
                <a:spcPts val="200"/>
              </a:spcBef>
              <a:spcAft>
                <a:spcPts val="200"/>
              </a:spcAft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4A535A-8675-DFC1-7492-362EBDB5DC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D88498A4-EB9B-8CDF-610B-7A02D67E6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3483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9" name="Bildplatzhalter 10">
            <a:extLst>
              <a:ext uri="{FF2B5EF4-FFF2-40B4-BE49-F238E27FC236}">
                <a16:creationId xmlns:a16="http://schemas.microsoft.com/office/drawing/2014/main" id="{3F7FDFE1-93AF-F6A1-EA74-C80F7F78425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92830" y="1520824"/>
            <a:ext cx="4178980" cy="2361565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8" name="Bildplatzhalter 10">
            <a:extLst>
              <a:ext uri="{FF2B5EF4-FFF2-40B4-BE49-F238E27FC236}">
                <a16:creationId xmlns:a16="http://schemas.microsoft.com/office/drawing/2014/main" id="{6842C457-9AF3-60E1-2492-0C91A333615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64130" y="1086029"/>
            <a:ext cx="2376000" cy="1332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Line Footer fix">
            <a:extLst>
              <a:ext uri="{FF2B5EF4-FFF2-40B4-BE49-F238E27FC236}">
                <a16:creationId xmlns:a16="http://schemas.microsoft.com/office/drawing/2014/main" id="{142FA38B-5C74-6D14-1133-3B854D2FBA12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82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26800"/>
            <a:ext cx="5401773" cy="47520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10802" y="1126800"/>
            <a:ext cx="5401773" cy="4752000"/>
          </a:xfrm>
          <a:noFill/>
        </p:spPr>
        <p:txBody>
          <a:bodyPr/>
          <a:lstStyle>
            <a:lvl1pPr>
              <a:defRPr sz="1800" b="0"/>
            </a:lvl1pPr>
            <a:lvl2pPr marL="0" indent="0">
              <a:spcBef>
                <a:spcPts val="0"/>
              </a:spcBef>
              <a:spcAft>
                <a:spcPts val="1200"/>
              </a:spcAft>
              <a:defRPr sz="1800" b="1"/>
            </a:lvl2pPr>
            <a:lvl3pPr marL="0" indent="0">
              <a:spcAft>
                <a:spcPts val="0"/>
              </a:spcAft>
              <a:defRPr sz="1400"/>
            </a:lvl3pPr>
            <a:lvl4pPr marL="0" indent="0">
              <a:spcAft>
                <a:spcPts val="1200"/>
              </a:spcAft>
              <a:defRPr sz="1400"/>
            </a:lvl4pPr>
            <a:lvl5pPr marL="360363" indent="-268288">
              <a:spcAft>
                <a:spcPts val="1200"/>
              </a:spcAft>
              <a:defRPr sz="140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96425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26800"/>
            <a:ext cx="5401773" cy="47520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10802" y="1126800"/>
            <a:ext cx="5401773" cy="4752000"/>
          </a:xfrm>
          <a:noFill/>
        </p:spPr>
        <p:txBody>
          <a:bodyPr/>
          <a:lstStyle>
            <a:lvl1pPr>
              <a:defRPr sz="1800" b="0"/>
            </a:lvl1pPr>
            <a:lvl2pPr marL="0" indent="0">
              <a:spcBef>
                <a:spcPts val="0"/>
              </a:spcBef>
              <a:spcAft>
                <a:spcPts val="1200"/>
              </a:spcAft>
              <a:defRPr sz="1800" b="1"/>
            </a:lvl2pPr>
            <a:lvl3pPr marL="0" indent="0">
              <a:spcAft>
                <a:spcPts val="0"/>
              </a:spcAft>
              <a:defRPr sz="1400"/>
            </a:lvl3pPr>
            <a:lvl4pPr marL="0" indent="0">
              <a:spcAft>
                <a:spcPts val="1200"/>
              </a:spcAft>
              <a:defRPr sz="1400"/>
            </a:lvl4pPr>
            <a:lvl5pPr marL="360363" indent="-268288">
              <a:spcAft>
                <a:spcPts val="1200"/>
              </a:spcAft>
              <a:defRPr sz="140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9483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Option 2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832712"/>
            <a:ext cx="5401773" cy="4044213"/>
          </a:xfrm>
        </p:spPr>
        <p:txBody>
          <a:bodyPr/>
          <a:lstStyle>
            <a:lvl1pPr>
              <a:defRPr sz="1600"/>
            </a:lvl1pPr>
            <a:lvl2pPr>
              <a:spcAft>
                <a:spcPts val="1200"/>
              </a:spcAft>
              <a:defRPr sz="1600"/>
            </a:lvl2pPr>
            <a:lvl3pPr>
              <a:defRPr sz="1400"/>
            </a:lvl3pPr>
            <a:lvl4pPr>
              <a:spcAft>
                <a:spcPts val="1200"/>
              </a:spcAft>
              <a:defRPr sz="1400"/>
            </a:lvl4pPr>
            <a:lvl5pPr>
              <a:spcAft>
                <a:spcPts val="1200"/>
              </a:spcAft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10555" y="1832712"/>
            <a:ext cx="5401773" cy="4044213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dirty="0"/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6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50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C2F1A6D-CDA1-87EA-B914-1FF7141FB6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9427" y="1319590"/>
            <a:ext cx="2550085" cy="43585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tIns="46800" bIns="46800">
            <a:spAutoFit/>
          </a:bodyPr>
          <a:lstStyle>
            <a:lvl1pPr>
              <a:lnSpc>
                <a:spcPct val="100000"/>
              </a:lnSpc>
              <a:defRPr sz="1400" b="1" cap="all" spc="3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Textplatzhalter 10">
            <a:extLst>
              <a:ext uri="{FF2B5EF4-FFF2-40B4-BE49-F238E27FC236}">
                <a16:creationId xmlns:a16="http://schemas.microsoft.com/office/drawing/2014/main" id="{1E8A9BC6-0AF4-96C4-47E8-10222F8040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10555" y="1314510"/>
            <a:ext cx="2550085" cy="435859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txBody>
          <a:bodyPr wrap="none" tIns="46800" bIns="46800">
            <a:spAutoFit/>
          </a:bodyPr>
          <a:lstStyle>
            <a:lvl1pPr>
              <a:lnSpc>
                <a:spcPct val="100000"/>
              </a:lnSpc>
              <a:defRPr sz="1400" b="1" cap="all" spc="3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46362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Option 3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88309" y="1971861"/>
            <a:ext cx="5235119" cy="1286670"/>
          </a:xfrm>
        </p:spPr>
        <p:txBody>
          <a:bodyPr wrap="square" anchor="ctr" anchorCtr="0">
            <a:noAutofit/>
          </a:bodyPr>
          <a:lstStyle>
            <a:lvl1pPr>
              <a:defRPr sz="1600"/>
            </a:lvl1pPr>
            <a:lvl2pPr>
              <a:spcAft>
                <a:spcPts val="600"/>
              </a:spcAft>
              <a:defRPr sz="1600"/>
            </a:lvl2pPr>
            <a:lvl3pPr>
              <a:defRPr sz="1400"/>
            </a:lvl3pPr>
            <a:lvl4pPr>
              <a:spcAft>
                <a:spcPts val="600"/>
              </a:spcAft>
              <a:defRPr sz="1400"/>
            </a:lvl4pPr>
            <a:lvl5pPr>
              <a:spcAft>
                <a:spcPts val="1200"/>
              </a:spcAft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77209" y="1971861"/>
            <a:ext cx="5235119" cy="1286670"/>
          </a:xfr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b="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6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2903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C2F1A6D-CDA1-87EA-B914-1FF7141FB6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9428" y="1314509"/>
            <a:ext cx="5544000" cy="518201"/>
          </a:xfrm>
          <a:prstGeom prst="roundRect">
            <a:avLst/>
          </a:prstGeom>
          <a:solidFill>
            <a:schemeClr val="bg1"/>
          </a:solidFill>
        </p:spPr>
        <p:txBody>
          <a:bodyPr wrap="square" tIns="72000" bIns="46800" anchor="ctr">
            <a:noAutofit/>
          </a:bodyPr>
          <a:lstStyle>
            <a:lvl1pPr algn="ctr">
              <a:lnSpc>
                <a:spcPct val="100000"/>
              </a:lnSpc>
              <a:defRPr sz="1800" b="0" cap="none" spc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Textplatzhalter 10">
            <a:extLst>
              <a:ext uri="{FF2B5EF4-FFF2-40B4-BE49-F238E27FC236}">
                <a16:creationId xmlns:a16="http://schemas.microsoft.com/office/drawing/2014/main" id="{1E8A9BC6-0AF4-96C4-47E8-10222F80400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173396" y="1314509"/>
            <a:ext cx="5544000" cy="518201"/>
          </a:xfrm>
          <a:prstGeom prst="roundRect">
            <a:avLst/>
          </a:prstGeom>
          <a:solidFill>
            <a:schemeClr val="bg1"/>
          </a:solidFill>
        </p:spPr>
        <p:txBody>
          <a:bodyPr wrap="square" tIns="72000" bIns="46800" anchor="ctr">
            <a:noAutofit/>
          </a:bodyPr>
          <a:lstStyle>
            <a:lvl1pPr algn="ctr">
              <a:lnSpc>
                <a:spcPct val="100000"/>
              </a:lnSpc>
              <a:defRPr sz="1800" b="0" cap="none" spc="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Textplatzhalter 10">
            <a:extLst>
              <a:ext uri="{FF2B5EF4-FFF2-40B4-BE49-F238E27FC236}">
                <a16:creationId xmlns:a16="http://schemas.microsoft.com/office/drawing/2014/main" id="{91285CA3-2EDF-7B6A-0040-985E05FBEC6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 rot="16200000">
            <a:off x="-13772" y="2465061"/>
            <a:ext cx="1296000" cy="309600"/>
          </a:xfrm>
          <a:prstGeom prst="roundRect">
            <a:avLst/>
          </a:prstGeom>
          <a:solidFill>
            <a:schemeClr val="accent1"/>
          </a:solidFill>
        </p:spPr>
        <p:txBody>
          <a:bodyPr wrap="none" tIns="46800" bIns="46800">
            <a:noAutofit/>
          </a:bodyPr>
          <a:lstStyle>
            <a:lvl1pPr algn="ctr">
              <a:lnSpc>
                <a:spcPct val="100000"/>
              </a:lnSpc>
              <a:defRPr sz="1200" b="0" cap="none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14" name="Textplatzhalter 10">
            <a:extLst>
              <a:ext uri="{FF2B5EF4-FFF2-40B4-BE49-F238E27FC236}">
                <a16:creationId xmlns:a16="http://schemas.microsoft.com/office/drawing/2014/main" id="{F5F3C6FB-A991-BDB4-55FF-6BDB762D00B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 rot="16200000">
            <a:off x="5680196" y="2465062"/>
            <a:ext cx="1296000" cy="309600"/>
          </a:xfrm>
          <a:prstGeom prst="roundRect">
            <a:avLst/>
          </a:prstGeom>
          <a:solidFill>
            <a:schemeClr val="accent1"/>
          </a:solidFill>
        </p:spPr>
        <p:txBody>
          <a:bodyPr wrap="none" tIns="46800" bIns="46800">
            <a:noAutofit/>
          </a:bodyPr>
          <a:lstStyle>
            <a:lvl1pPr algn="ctr">
              <a:lnSpc>
                <a:spcPct val="100000"/>
              </a:lnSpc>
              <a:defRPr sz="1200" b="0" cap="none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3CCE7652-DBEA-DE91-65AB-ACE94DCDD33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88309" y="3328367"/>
            <a:ext cx="5235119" cy="1286670"/>
          </a:xfrm>
        </p:spPr>
        <p:txBody>
          <a:bodyPr wrap="square" anchor="ctr" anchorCtr="0">
            <a:noAutofit/>
          </a:bodyPr>
          <a:lstStyle>
            <a:lvl1pPr>
              <a:defRPr sz="1600"/>
            </a:lvl1pPr>
            <a:lvl2pPr>
              <a:spcAft>
                <a:spcPts val="1200"/>
              </a:spcAft>
              <a:defRPr lang="de-DE" sz="1600" b="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defRPr sz="1400"/>
            </a:lvl3pPr>
            <a:lvl4pPr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spcAft>
                <a:spcPts val="1200"/>
              </a:spcAft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040A87D0-FB95-6934-2403-DCB2E7F410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77209" y="3328367"/>
            <a:ext cx="5235119" cy="1286670"/>
          </a:xfr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b="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6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1" name="Textplatzhalter 10">
            <a:extLst>
              <a:ext uri="{FF2B5EF4-FFF2-40B4-BE49-F238E27FC236}">
                <a16:creationId xmlns:a16="http://schemas.microsoft.com/office/drawing/2014/main" id="{B9633E89-8D24-6422-A9F9-69D6B19245F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 rot="16200000">
            <a:off x="-13772" y="3821567"/>
            <a:ext cx="1296000" cy="309600"/>
          </a:xfrm>
          <a:prstGeom prst="roundRect">
            <a:avLst/>
          </a:prstGeom>
          <a:solidFill>
            <a:schemeClr val="accent1"/>
          </a:solidFill>
        </p:spPr>
        <p:txBody>
          <a:bodyPr wrap="none" tIns="46800" bIns="46800">
            <a:noAutofit/>
          </a:bodyPr>
          <a:lstStyle>
            <a:lvl1pPr algn="ctr">
              <a:lnSpc>
                <a:spcPct val="100000"/>
              </a:lnSpc>
              <a:defRPr sz="1200" b="0" cap="none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22" name="Textplatzhalter 10">
            <a:extLst>
              <a:ext uri="{FF2B5EF4-FFF2-40B4-BE49-F238E27FC236}">
                <a16:creationId xmlns:a16="http://schemas.microsoft.com/office/drawing/2014/main" id="{166C4E7D-1C29-EF02-DB6E-9CA2B1F0C1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 rot="16200000">
            <a:off x="5680196" y="3821568"/>
            <a:ext cx="1296000" cy="309600"/>
          </a:xfrm>
          <a:prstGeom prst="roundRect">
            <a:avLst/>
          </a:prstGeom>
          <a:solidFill>
            <a:schemeClr val="accent1"/>
          </a:solidFill>
        </p:spPr>
        <p:txBody>
          <a:bodyPr wrap="none" tIns="46800" bIns="46800">
            <a:noAutofit/>
          </a:bodyPr>
          <a:lstStyle>
            <a:lvl1pPr algn="ctr">
              <a:lnSpc>
                <a:spcPct val="100000"/>
              </a:lnSpc>
              <a:defRPr sz="1200" b="0" cap="none" spc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23" name="Textplatzhalter 10">
            <a:extLst>
              <a:ext uri="{FF2B5EF4-FFF2-40B4-BE49-F238E27FC236}">
                <a16:creationId xmlns:a16="http://schemas.microsoft.com/office/drawing/2014/main" id="{50D69DFD-9037-3B47-216E-057EDAE8AE6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9427" y="4723633"/>
            <a:ext cx="11233147" cy="518201"/>
          </a:xfrm>
          <a:prstGeom prst="roundRect">
            <a:avLst/>
          </a:prstGeom>
          <a:solidFill>
            <a:schemeClr val="bg1"/>
          </a:solidFill>
        </p:spPr>
        <p:txBody>
          <a:bodyPr wrap="square" tIns="72000" bIns="46800" anchor="ctr">
            <a:noAutofit/>
          </a:bodyPr>
          <a:lstStyle>
            <a:lvl1pPr algn="ctr">
              <a:lnSpc>
                <a:spcPct val="100000"/>
              </a:lnSpc>
              <a:defRPr sz="1800" b="0" cap="none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4" name="Textplatzhalter 10">
            <a:extLst>
              <a:ext uri="{FF2B5EF4-FFF2-40B4-BE49-F238E27FC236}">
                <a16:creationId xmlns:a16="http://schemas.microsoft.com/office/drawing/2014/main" id="{F50587A1-691E-80CE-A340-06EB4C8A7EF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9427" y="5350430"/>
            <a:ext cx="11233147" cy="518201"/>
          </a:xfrm>
          <a:prstGeom prst="roundRect">
            <a:avLst/>
          </a:prstGeom>
          <a:solidFill>
            <a:schemeClr val="bg1"/>
          </a:solidFill>
        </p:spPr>
        <p:txBody>
          <a:bodyPr wrap="square" tIns="72000" bIns="46800" anchor="ctr">
            <a:noAutofit/>
          </a:bodyPr>
          <a:lstStyle>
            <a:lvl1pPr algn="ctr">
              <a:lnSpc>
                <a:spcPct val="100000"/>
              </a:lnSpc>
              <a:defRPr sz="1800" b="0" cap="none" spc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744281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&amp; Bild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310799" y="-15241"/>
            <a:ext cx="5881201" cy="6181087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26800"/>
            <a:ext cx="5616575" cy="4752000"/>
          </a:xfrm>
        </p:spPr>
        <p:txBody>
          <a:bodyPr/>
          <a:lstStyle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6" y="229752"/>
            <a:ext cx="5616574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1945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&amp; 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310799" y="-15241"/>
            <a:ext cx="5881201" cy="6181087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26800"/>
            <a:ext cx="5616575" cy="4752000"/>
          </a:xfrm>
        </p:spPr>
        <p:txBody>
          <a:bodyPr/>
          <a:lstStyle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6" y="229752"/>
            <a:ext cx="5616574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05679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781901C-970C-1886-4534-C4256BD43AA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88687C3-7E8B-EF42-C48D-637F0E13E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4" y="2195506"/>
            <a:ext cx="9144000" cy="2412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5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F553BAB2-2A0E-747D-6F14-6CD7756106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74825" y="1792923"/>
            <a:ext cx="447675" cy="381771"/>
          </a:xfrm>
        </p:spPr>
        <p:txBody>
          <a:bodyPr lIns="108000">
            <a:spAutoFit/>
          </a:bodyPr>
          <a:lstStyle>
            <a:lvl1pPr>
              <a:defRPr sz="1800" b="0"/>
            </a:lvl1pPr>
          </a:lstStyle>
          <a:p>
            <a:pPr lvl="0"/>
            <a:r>
              <a:rPr lang="de-DE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2292502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567FF42-EC22-7D78-7CA7-10DD5E507F6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D78DBF8-7925-0F1D-68B1-6DA77AD78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4" y="2195506"/>
            <a:ext cx="9144000" cy="2412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5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4D56C531-A2AE-54BA-C7F2-4C2C6908F9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74825" y="1792923"/>
            <a:ext cx="447675" cy="381771"/>
          </a:xfrm>
        </p:spPr>
        <p:txBody>
          <a:bodyPr lIns="108000">
            <a:spAutoFit/>
          </a:bodyPr>
          <a:lstStyle>
            <a:lvl1pPr>
              <a:defRPr sz="1800" b="0"/>
            </a:lvl1pPr>
          </a:lstStyle>
          <a:p>
            <a:pPr lvl="0"/>
            <a:r>
              <a:rPr lang="de-DE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20148244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23">
            <a:extLst>
              <a:ext uri="{FF2B5EF4-FFF2-40B4-BE49-F238E27FC236}">
                <a16:creationId xmlns:a16="http://schemas.microsoft.com/office/drawing/2014/main" id="{7B800FBC-0C83-3873-D10B-E207400878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026" y="6412757"/>
            <a:ext cx="1188000" cy="356400"/>
          </a:xfrm>
          <a:prstGeom prst="rect">
            <a:avLst/>
          </a:prstGeom>
        </p:spPr>
      </p:pic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D0621613-DB66-0087-F1B8-EAECB14659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" y="2"/>
            <a:ext cx="12191997" cy="6857998"/>
          </a:xfrm>
          <a:custGeom>
            <a:avLst/>
            <a:gdLst>
              <a:gd name="csX0" fmla="*/ 6081501 w 12191997"/>
              <a:gd name="csY0" fmla="*/ 6708288 h 6857998"/>
              <a:gd name="csX1" fmla="*/ 6089996 w 12191997"/>
              <a:gd name="csY1" fmla="*/ 6708525 h 6857998"/>
              <a:gd name="csX2" fmla="*/ 6101994 w 12191997"/>
              <a:gd name="csY2" fmla="*/ 6710188 h 6857998"/>
              <a:gd name="csX3" fmla="*/ 6112924 w 12191997"/>
              <a:gd name="csY3" fmla="*/ 6721176 h 6857998"/>
              <a:gd name="csX4" fmla="*/ 6106865 w 12191997"/>
              <a:gd name="csY4" fmla="*/ 6748199 h 6857998"/>
              <a:gd name="csX5" fmla="*/ 6089699 w 12191997"/>
              <a:gd name="csY5" fmla="*/ 6752832 h 6857998"/>
              <a:gd name="csX6" fmla="*/ 6081501 w 12191997"/>
              <a:gd name="csY6" fmla="*/ 6753129 h 6857998"/>
              <a:gd name="csX7" fmla="*/ 6081501 w 12191997"/>
              <a:gd name="csY7" fmla="*/ 6730679 h 6857998"/>
              <a:gd name="csX8" fmla="*/ 5948734 w 12191997"/>
              <a:gd name="csY8" fmla="*/ 6707872 h 6857998"/>
              <a:gd name="csX9" fmla="*/ 5966376 w 12191997"/>
              <a:gd name="csY9" fmla="*/ 6726521 h 6857998"/>
              <a:gd name="csX10" fmla="*/ 5953902 w 12191997"/>
              <a:gd name="csY10" fmla="*/ 6751941 h 6857998"/>
              <a:gd name="csX11" fmla="*/ 5944576 w 12191997"/>
              <a:gd name="csY11" fmla="*/ 6753248 h 6857998"/>
              <a:gd name="csX12" fmla="*/ 5935250 w 12191997"/>
              <a:gd name="csY12" fmla="*/ 6751882 h 6857998"/>
              <a:gd name="csX13" fmla="*/ 5922895 w 12191997"/>
              <a:gd name="csY13" fmla="*/ 6726581 h 6857998"/>
              <a:gd name="csX14" fmla="*/ 5939527 w 12191997"/>
              <a:gd name="csY14" fmla="*/ 6708050 h 6857998"/>
              <a:gd name="csX15" fmla="*/ 5948734 w 12191997"/>
              <a:gd name="csY15" fmla="*/ 6707872 h 6857998"/>
              <a:gd name="csX16" fmla="*/ 6192491 w 12191997"/>
              <a:gd name="csY16" fmla="*/ 6698311 h 6857998"/>
              <a:gd name="csX17" fmla="*/ 6192491 w 12191997"/>
              <a:gd name="csY17" fmla="*/ 6730680 h 6857998"/>
              <a:gd name="csX18" fmla="*/ 6192491 w 12191997"/>
              <a:gd name="csY18" fmla="*/ 6763049 h 6857998"/>
              <a:gd name="csX19" fmla="*/ 6198431 w 12191997"/>
              <a:gd name="csY19" fmla="*/ 6763049 h 6857998"/>
              <a:gd name="csX20" fmla="*/ 6204372 w 12191997"/>
              <a:gd name="csY20" fmla="*/ 6763049 h 6857998"/>
              <a:gd name="csX21" fmla="*/ 6204490 w 12191997"/>
              <a:gd name="csY21" fmla="*/ 6739945 h 6857998"/>
              <a:gd name="csX22" fmla="*/ 6204669 w 12191997"/>
              <a:gd name="csY22" fmla="*/ 6716841 h 6857998"/>
              <a:gd name="csX23" fmla="*/ 6220410 w 12191997"/>
              <a:gd name="csY23" fmla="*/ 6739945 h 6857998"/>
              <a:gd name="csX24" fmla="*/ 6236151 w 12191997"/>
              <a:gd name="csY24" fmla="*/ 6762989 h 6857998"/>
              <a:gd name="csX25" fmla="*/ 6241972 w 12191997"/>
              <a:gd name="csY25" fmla="*/ 6763049 h 6857998"/>
              <a:gd name="csX26" fmla="*/ 6247734 w 12191997"/>
              <a:gd name="csY26" fmla="*/ 6763049 h 6857998"/>
              <a:gd name="csX27" fmla="*/ 6247734 w 12191997"/>
              <a:gd name="csY27" fmla="*/ 6730680 h 6857998"/>
              <a:gd name="csX28" fmla="*/ 6247734 w 12191997"/>
              <a:gd name="csY28" fmla="*/ 6698311 h 6857998"/>
              <a:gd name="csX29" fmla="*/ 6242091 w 12191997"/>
              <a:gd name="csY29" fmla="*/ 6698311 h 6857998"/>
              <a:gd name="csX30" fmla="*/ 6236448 w 12191997"/>
              <a:gd name="csY30" fmla="*/ 6698311 h 6857998"/>
              <a:gd name="csX31" fmla="*/ 6236448 w 12191997"/>
              <a:gd name="csY31" fmla="*/ 6721177 h 6857998"/>
              <a:gd name="csX32" fmla="*/ 6236032 w 12191997"/>
              <a:gd name="csY32" fmla="*/ 6744043 h 6857998"/>
              <a:gd name="csX33" fmla="*/ 6219934 w 12191997"/>
              <a:gd name="csY33" fmla="*/ 6721177 h 6857998"/>
              <a:gd name="csX34" fmla="*/ 6204312 w 12191997"/>
              <a:gd name="csY34" fmla="*/ 6698311 h 6857998"/>
              <a:gd name="csX35" fmla="*/ 6198372 w 12191997"/>
              <a:gd name="csY35" fmla="*/ 6698311 h 6857998"/>
              <a:gd name="csX36" fmla="*/ 6152459 w 12191997"/>
              <a:gd name="csY36" fmla="*/ 6698311 h 6857998"/>
              <a:gd name="csX37" fmla="*/ 6152459 w 12191997"/>
              <a:gd name="csY37" fmla="*/ 6730680 h 6857998"/>
              <a:gd name="csX38" fmla="*/ 6152459 w 12191997"/>
              <a:gd name="csY38" fmla="*/ 6763049 h 6857998"/>
              <a:gd name="csX39" fmla="*/ 6158102 w 12191997"/>
              <a:gd name="csY39" fmla="*/ 6763049 h 6857998"/>
              <a:gd name="csX40" fmla="*/ 6163746 w 12191997"/>
              <a:gd name="csY40" fmla="*/ 6763049 h 6857998"/>
              <a:gd name="csX41" fmla="*/ 6163746 w 12191997"/>
              <a:gd name="csY41" fmla="*/ 6730680 h 6857998"/>
              <a:gd name="csX42" fmla="*/ 6163746 w 12191997"/>
              <a:gd name="csY42" fmla="*/ 6698311 h 6857998"/>
              <a:gd name="csX43" fmla="*/ 6158102 w 12191997"/>
              <a:gd name="csY43" fmla="*/ 6698311 h 6857998"/>
              <a:gd name="csX44" fmla="*/ 6004225 w 12191997"/>
              <a:gd name="csY44" fmla="*/ 6698311 h 6857998"/>
              <a:gd name="csX45" fmla="*/ 6004225 w 12191997"/>
              <a:gd name="csY45" fmla="*/ 6730680 h 6857998"/>
              <a:gd name="csX46" fmla="*/ 6004225 w 12191997"/>
              <a:gd name="csY46" fmla="*/ 6763049 h 6857998"/>
              <a:gd name="csX47" fmla="*/ 6025015 w 12191997"/>
              <a:gd name="csY47" fmla="*/ 6763049 h 6857998"/>
              <a:gd name="csX48" fmla="*/ 6045805 w 12191997"/>
              <a:gd name="csY48" fmla="*/ 6763049 h 6857998"/>
              <a:gd name="csX49" fmla="*/ 6045805 w 12191997"/>
              <a:gd name="csY49" fmla="*/ 6758000 h 6857998"/>
              <a:gd name="csX50" fmla="*/ 6045805 w 12191997"/>
              <a:gd name="csY50" fmla="*/ 6752952 h 6857998"/>
              <a:gd name="csX51" fmla="*/ 6030659 w 12191997"/>
              <a:gd name="csY51" fmla="*/ 6752952 h 6857998"/>
              <a:gd name="csX52" fmla="*/ 6015511 w 12191997"/>
              <a:gd name="csY52" fmla="*/ 6752952 h 6857998"/>
              <a:gd name="csX53" fmla="*/ 6015511 w 12191997"/>
              <a:gd name="csY53" fmla="*/ 6725631 h 6857998"/>
              <a:gd name="csX54" fmla="*/ 6015511 w 12191997"/>
              <a:gd name="csY54" fmla="*/ 6698311 h 6857998"/>
              <a:gd name="csX55" fmla="*/ 6009868 w 12191997"/>
              <a:gd name="csY55" fmla="*/ 6698311 h 6857998"/>
              <a:gd name="csX56" fmla="*/ 5830967 w 12191997"/>
              <a:gd name="csY56" fmla="*/ 6698311 h 6857998"/>
              <a:gd name="csX57" fmla="*/ 5830967 w 12191997"/>
              <a:gd name="csY57" fmla="*/ 6730680 h 6857998"/>
              <a:gd name="csX58" fmla="*/ 5830967 w 12191997"/>
              <a:gd name="csY58" fmla="*/ 6763049 h 6857998"/>
              <a:gd name="csX59" fmla="*/ 5836610 w 12191997"/>
              <a:gd name="csY59" fmla="*/ 6763049 h 6857998"/>
              <a:gd name="csX60" fmla="*/ 5842253 w 12191997"/>
              <a:gd name="csY60" fmla="*/ 6763049 h 6857998"/>
              <a:gd name="csX61" fmla="*/ 5842253 w 12191997"/>
              <a:gd name="csY61" fmla="*/ 6749091 h 6857998"/>
              <a:gd name="csX62" fmla="*/ 5842253 w 12191997"/>
              <a:gd name="csY62" fmla="*/ 6735134 h 6857998"/>
              <a:gd name="csX63" fmla="*/ 5857993 w 12191997"/>
              <a:gd name="csY63" fmla="*/ 6735134 h 6857998"/>
              <a:gd name="csX64" fmla="*/ 5873735 w 12191997"/>
              <a:gd name="csY64" fmla="*/ 6735134 h 6857998"/>
              <a:gd name="csX65" fmla="*/ 5873735 w 12191997"/>
              <a:gd name="csY65" fmla="*/ 6749091 h 6857998"/>
              <a:gd name="csX66" fmla="*/ 5873735 w 12191997"/>
              <a:gd name="csY66" fmla="*/ 6763049 h 6857998"/>
              <a:gd name="csX67" fmla="*/ 5879674 w 12191997"/>
              <a:gd name="csY67" fmla="*/ 6763049 h 6857998"/>
              <a:gd name="csX68" fmla="*/ 5885615 w 12191997"/>
              <a:gd name="csY68" fmla="*/ 6763049 h 6857998"/>
              <a:gd name="csX69" fmla="*/ 5885615 w 12191997"/>
              <a:gd name="csY69" fmla="*/ 6730680 h 6857998"/>
              <a:gd name="csX70" fmla="*/ 5885615 w 12191997"/>
              <a:gd name="csY70" fmla="*/ 6698311 h 6857998"/>
              <a:gd name="csX71" fmla="*/ 5879674 w 12191997"/>
              <a:gd name="csY71" fmla="*/ 6698311 h 6857998"/>
              <a:gd name="csX72" fmla="*/ 5873735 w 12191997"/>
              <a:gd name="csY72" fmla="*/ 6698311 h 6857998"/>
              <a:gd name="csX73" fmla="*/ 5873735 w 12191997"/>
              <a:gd name="csY73" fmla="*/ 6711674 h 6857998"/>
              <a:gd name="csX74" fmla="*/ 5873735 w 12191997"/>
              <a:gd name="csY74" fmla="*/ 6725037 h 6857998"/>
              <a:gd name="csX75" fmla="*/ 5857993 w 12191997"/>
              <a:gd name="csY75" fmla="*/ 6725037 h 6857998"/>
              <a:gd name="csX76" fmla="*/ 5842253 w 12191997"/>
              <a:gd name="csY76" fmla="*/ 6725037 h 6857998"/>
              <a:gd name="csX77" fmla="*/ 5842253 w 12191997"/>
              <a:gd name="csY77" fmla="*/ 6711674 h 6857998"/>
              <a:gd name="csX78" fmla="*/ 5842253 w 12191997"/>
              <a:gd name="csY78" fmla="*/ 6698311 h 6857998"/>
              <a:gd name="csX79" fmla="*/ 5836610 w 12191997"/>
              <a:gd name="csY79" fmla="*/ 6698311 h 6857998"/>
              <a:gd name="csX80" fmla="*/ 6070215 w 12191997"/>
              <a:gd name="csY80" fmla="*/ 6698310 h 6857998"/>
              <a:gd name="csX81" fmla="*/ 6070215 w 12191997"/>
              <a:gd name="csY81" fmla="*/ 6730738 h 6857998"/>
              <a:gd name="csX82" fmla="*/ 6070215 w 12191997"/>
              <a:gd name="csY82" fmla="*/ 6763166 h 6857998"/>
              <a:gd name="csX83" fmla="*/ 6084948 w 12191997"/>
              <a:gd name="csY83" fmla="*/ 6762869 h 6857998"/>
              <a:gd name="csX84" fmla="*/ 6110904 w 12191997"/>
              <a:gd name="csY84" fmla="*/ 6758415 h 6857998"/>
              <a:gd name="csX85" fmla="*/ 6125517 w 12191997"/>
              <a:gd name="csY85" fmla="*/ 6741072 h 6857998"/>
              <a:gd name="csX86" fmla="*/ 6125636 w 12191997"/>
              <a:gd name="csY86" fmla="*/ 6720582 h 6857998"/>
              <a:gd name="csX87" fmla="*/ 6109716 w 12191997"/>
              <a:gd name="csY87" fmla="*/ 6702170 h 6857998"/>
              <a:gd name="csX88" fmla="*/ 6083283 w 12191997"/>
              <a:gd name="csY88" fmla="*/ 6698310 h 6857998"/>
              <a:gd name="csX89" fmla="*/ 6297839 w 12191997"/>
              <a:gd name="csY89" fmla="*/ 6698073 h 6857998"/>
              <a:gd name="csX90" fmla="*/ 6282573 w 12191997"/>
              <a:gd name="csY90" fmla="*/ 6706626 h 6857998"/>
              <a:gd name="csX91" fmla="*/ 6272950 w 12191997"/>
              <a:gd name="csY91" fmla="*/ 6730383 h 6857998"/>
              <a:gd name="csX92" fmla="*/ 6276514 w 12191997"/>
              <a:gd name="csY92" fmla="*/ 6746359 h 6857998"/>
              <a:gd name="csX93" fmla="*/ 6331340 w 12191997"/>
              <a:gd name="csY93" fmla="*/ 6754734 h 6857998"/>
              <a:gd name="csX94" fmla="*/ 6340844 w 12191997"/>
              <a:gd name="csY94" fmla="*/ 6731393 h 6857998"/>
              <a:gd name="csX95" fmla="*/ 6340844 w 12191997"/>
              <a:gd name="csY95" fmla="*/ 6728007 h 6857998"/>
              <a:gd name="csX96" fmla="*/ 6323618 w 12191997"/>
              <a:gd name="csY96" fmla="*/ 6728007 h 6857998"/>
              <a:gd name="csX97" fmla="*/ 6306392 w 12191997"/>
              <a:gd name="csY97" fmla="*/ 6728007 h 6857998"/>
              <a:gd name="csX98" fmla="*/ 6306392 w 12191997"/>
              <a:gd name="csY98" fmla="*/ 6733055 h 6857998"/>
              <a:gd name="csX99" fmla="*/ 6306392 w 12191997"/>
              <a:gd name="csY99" fmla="*/ 6738104 h 6857998"/>
              <a:gd name="csX100" fmla="*/ 6317144 w 12191997"/>
              <a:gd name="csY100" fmla="*/ 6738104 h 6857998"/>
              <a:gd name="csX101" fmla="*/ 6327836 w 12191997"/>
              <a:gd name="csY101" fmla="*/ 6738104 h 6857998"/>
              <a:gd name="csX102" fmla="*/ 6327479 w 12191997"/>
              <a:gd name="csY102" fmla="*/ 6739410 h 6857998"/>
              <a:gd name="csX103" fmla="*/ 6310907 w 12191997"/>
              <a:gd name="csY103" fmla="*/ 6753605 h 6857998"/>
              <a:gd name="csX104" fmla="*/ 6296710 w 12191997"/>
              <a:gd name="csY104" fmla="*/ 6751408 h 6857998"/>
              <a:gd name="csX105" fmla="*/ 6287741 w 12191997"/>
              <a:gd name="csY105" fmla="*/ 6719276 h 6857998"/>
              <a:gd name="csX106" fmla="*/ 6297958 w 12191997"/>
              <a:gd name="csY106" fmla="*/ 6709417 h 6857998"/>
              <a:gd name="csX107" fmla="*/ 6307283 w 12191997"/>
              <a:gd name="csY107" fmla="*/ 6707576 h 6857998"/>
              <a:gd name="csX108" fmla="*/ 6323262 w 12191997"/>
              <a:gd name="csY108" fmla="*/ 6713812 h 6857998"/>
              <a:gd name="csX109" fmla="*/ 6326826 w 12191997"/>
              <a:gd name="csY109" fmla="*/ 6717316 h 6857998"/>
              <a:gd name="csX110" fmla="*/ 6331281 w 12191997"/>
              <a:gd name="csY110" fmla="*/ 6714406 h 6857998"/>
              <a:gd name="csX111" fmla="*/ 6335914 w 12191997"/>
              <a:gd name="csY111" fmla="*/ 6710961 h 6857998"/>
              <a:gd name="csX112" fmla="*/ 6325400 w 12191997"/>
              <a:gd name="csY112" fmla="*/ 6701340 h 6857998"/>
              <a:gd name="csX113" fmla="*/ 6297839 w 12191997"/>
              <a:gd name="csY113" fmla="*/ 6698073 h 6857998"/>
              <a:gd name="csX114" fmla="*/ 5953664 w 12191997"/>
              <a:gd name="csY114" fmla="*/ 6698013 h 6857998"/>
              <a:gd name="csX115" fmla="*/ 5935132 w 12191997"/>
              <a:gd name="csY115" fmla="*/ 6698072 h 6857998"/>
              <a:gd name="csX116" fmla="*/ 5911313 w 12191997"/>
              <a:gd name="csY116" fmla="*/ 6721770 h 6857998"/>
              <a:gd name="csX117" fmla="*/ 5911372 w 12191997"/>
              <a:gd name="csY117" fmla="*/ 6739528 h 6857998"/>
              <a:gd name="csX118" fmla="*/ 5944576 w 12191997"/>
              <a:gd name="csY118" fmla="*/ 6764236 h 6857998"/>
              <a:gd name="csX119" fmla="*/ 5978850 w 12191997"/>
              <a:gd name="csY119" fmla="*/ 6730976 h 6857998"/>
              <a:gd name="csX120" fmla="*/ 5969525 w 12191997"/>
              <a:gd name="csY120" fmla="*/ 6706862 h 6857998"/>
              <a:gd name="csX121" fmla="*/ 5953664 w 12191997"/>
              <a:gd name="csY121" fmla="*/ 6698013 h 6857998"/>
              <a:gd name="csX122" fmla="*/ 6020358 w 12191997"/>
              <a:gd name="csY122" fmla="*/ 6568171 h 6857998"/>
              <a:gd name="csX123" fmla="*/ 6020358 w 12191997"/>
              <a:gd name="csY123" fmla="*/ 6570590 h 6857998"/>
              <a:gd name="csX124" fmla="*/ 6011499 w 12191997"/>
              <a:gd name="csY124" fmla="*/ 6570590 h 6857998"/>
              <a:gd name="csX125" fmla="*/ 6011855 w 12191997"/>
              <a:gd name="csY125" fmla="*/ 6578430 h 6857998"/>
              <a:gd name="csX126" fmla="*/ 6057533 w 12191997"/>
              <a:gd name="csY126" fmla="*/ 6638001 h 6857998"/>
              <a:gd name="csX127" fmla="*/ 6092304 w 12191997"/>
              <a:gd name="csY127" fmla="*/ 6640941 h 6857998"/>
              <a:gd name="csX128" fmla="*/ 6100739 w 12191997"/>
              <a:gd name="csY128" fmla="*/ 6637532 h 6857998"/>
              <a:gd name="csX129" fmla="*/ 6116806 w 12191997"/>
              <a:gd name="csY129" fmla="*/ 6634591 h 6857998"/>
              <a:gd name="csX130" fmla="*/ 6159733 w 12191997"/>
              <a:gd name="csY130" fmla="*/ 6572252 h 6857998"/>
              <a:gd name="csX131" fmla="*/ 6159733 w 12191997"/>
              <a:gd name="csY131" fmla="*/ 6568171 h 6857998"/>
              <a:gd name="csX132" fmla="*/ 6129882 w 12191997"/>
              <a:gd name="csY132" fmla="*/ 6568171 h 6857998"/>
              <a:gd name="csX133" fmla="*/ 6129882 w 12191997"/>
              <a:gd name="csY133" fmla="*/ 6570590 h 6857998"/>
              <a:gd name="csX134" fmla="*/ 6121150 w 12191997"/>
              <a:gd name="csY134" fmla="*/ 6570590 h 6857998"/>
              <a:gd name="csX135" fmla="*/ 6120794 w 12191997"/>
              <a:gd name="csY135" fmla="*/ 6576648 h 6857998"/>
              <a:gd name="csX136" fmla="*/ 6116874 w 12191997"/>
              <a:gd name="csY136" fmla="*/ 6593456 h 6857998"/>
              <a:gd name="csX137" fmla="*/ 6104164 w 12191997"/>
              <a:gd name="csY137" fmla="*/ 6607940 h 6857998"/>
              <a:gd name="csX138" fmla="*/ 6092840 w 12191997"/>
              <a:gd name="csY138" fmla="*/ 6612491 h 6857998"/>
              <a:gd name="csX139" fmla="*/ 6089443 w 12191997"/>
              <a:gd name="csY139" fmla="*/ 6613415 h 6857998"/>
              <a:gd name="csX140" fmla="*/ 6062034 w 12191997"/>
              <a:gd name="csY140" fmla="*/ 6602377 h 6857998"/>
              <a:gd name="csX141" fmla="*/ 6050206 w 12191997"/>
              <a:gd name="csY141" fmla="*/ 6572252 h 6857998"/>
              <a:gd name="csX142" fmla="*/ 6050206 w 12191997"/>
              <a:gd name="csY142" fmla="*/ 6568171 h 6857998"/>
              <a:gd name="csX143" fmla="*/ 5558724 w 12191997"/>
              <a:gd name="csY143" fmla="*/ 6459755 h 6857998"/>
              <a:gd name="csX144" fmla="*/ 5582544 w 12191997"/>
              <a:gd name="csY144" fmla="*/ 6460527 h 6857998"/>
              <a:gd name="csX145" fmla="*/ 5606350 w 12191997"/>
              <a:gd name="csY145" fmla="*/ 6484902 h 6857998"/>
              <a:gd name="csX146" fmla="*/ 5607642 w 12191997"/>
              <a:gd name="csY146" fmla="*/ 6488166 h 6857998"/>
              <a:gd name="csX147" fmla="*/ 5608968 w 12191997"/>
              <a:gd name="csY147" fmla="*/ 6497365 h 6857998"/>
              <a:gd name="csX148" fmla="*/ 5608866 w 12191997"/>
              <a:gd name="csY148" fmla="*/ 6499154 h 6857998"/>
              <a:gd name="csX149" fmla="*/ 5600963 w 12191997"/>
              <a:gd name="csY149" fmla="*/ 6519189 h 6857998"/>
              <a:gd name="csX150" fmla="*/ 5595161 w 12191997"/>
              <a:gd name="csY150" fmla="*/ 6526773 h 6857998"/>
              <a:gd name="csX151" fmla="*/ 5570490 w 12191997"/>
              <a:gd name="csY151" fmla="*/ 6536693 h 6857998"/>
              <a:gd name="csX152" fmla="*/ 5542535 w 12191997"/>
              <a:gd name="csY152" fmla="*/ 6525434 h 6857998"/>
              <a:gd name="csX153" fmla="*/ 5533265 w 12191997"/>
              <a:gd name="csY153" fmla="*/ 6501825 h 6857998"/>
              <a:gd name="csX154" fmla="*/ 5531032 w 12191997"/>
              <a:gd name="csY154" fmla="*/ 6494265 h 6857998"/>
              <a:gd name="csX155" fmla="*/ 5540132 w 12191997"/>
              <a:gd name="csY155" fmla="*/ 6471159 h 6857998"/>
              <a:gd name="csX156" fmla="*/ 6328014 w 12191997"/>
              <a:gd name="csY156" fmla="*/ 6459458 h 6857998"/>
              <a:gd name="csX157" fmla="*/ 6357061 w 12191997"/>
              <a:gd name="csY157" fmla="*/ 6488561 h 6857998"/>
              <a:gd name="csX158" fmla="*/ 6356764 w 12191997"/>
              <a:gd name="csY158" fmla="*/ 6511664 h 6857998"/>
              <a:gd name="csX159" fmla="*/ 6347274 w 12191997"/>
              <a:gd name="csY159" fmla="*/ 6528688 h 6857998"/>
              <a:gd name="csX160" fmla="*/ 6341154 w 12191997"/>
              <a:gd name="csY160" fmla="*/ 6532609 h 6857998"/>
              <a:gd name="csX161" fmla="*/ 6330988 w 12191997"/>
              <a:gd name="csY161" fmla="*/ 6536694 h 6857998"/>
              <a:gd name="csX162" fmla="*/ 6291203 w 12191997"/>
              <a:gd name="csY162" fmla="*/ 6495310 h 6857998"/>
              <a:gd name="csX163" fmla="*/ 6291203 w 12191997"/>
              <a:gd name="csY163" fmla="*/ 6495092 h 6857998"/>
              <a:gd name="csX164" fmla="*/ 6303010 w 12191997"/>
              <a:gd name="csY164" fmla="*/ 6465107 h 6857998"/>
              <a:gd name="csX165" fmla="*/ 6316849 w 12191997"/>
              <a:gd name="csY165" fmla="*/ 6459590 h 6857998"/>
              <a:gd name="csX166" fmla="*/ 6612769 w 12191997"/>
              <a:gd name="csY166" fmla="*/ 6459080 h 6857998"/>
              <a:gd name="csX167" fmla="*/ 6641578 w 12191997"/>
              <a:gd name="csY167" fmla="*/ 6504456 h 6857998"/>
              <a:gd name="csX168" fmla="*/ 6624531 w 12191997"/>
              <a:gd name="csY168" fmla="*/ 6534212 h 6857998"/>
              <a:gd name="csX169" fmla="*/ 6618367 w 12191997"/>
              <a:gd name="csY169" fmla="*/ 6535780 h 6857998"/>
              <a:gd name="csX170" fmla="*/ 6594783 w 12191997"/>
              <a:gd name="csY170" fmla="*/ 6526231 h 6857998"/>
              <a:gd name="csX171" fmla="*/ 6582752 w 12191997"/>
              <a:gd name="csY171" fmla="*/ 6495337 h 6857998"/>
              <a:gd name="csX172" fmla="*/ 6582752 w 12191997"/>
              <a:gd name="csY172" fmla="*/ 6495093 h 6857998"/>
              <a:gd name="csX173" fmla="*/ 6594858 w 12191997"/>
              <a:gd name="csY173" fmla="*/ 6464283 h 6857998"/>
              <a:gd name="csX174" fmla="*/ 6607825 w 12191997"/>
              <a:gd name="csY174" fmla="*/ 6459097 h 6857998"/>
              <a:gd name="csX175" fmla="*/ 5868548 w 12191997"/>
              <a:gd name="csY175" fmla="*/ 6458804 h 6857998"/>
              <a:gd name="csX176" fmla="*/ 5881140 w 12191997"/>
              <a:gd name="csY176" fmla="*/ 6460823 h 6857998"/>
              <a:gd name="csX177" fmla="*/ 5906029 w 12191997"/>
              <a:gd name="csY177" fmla="*/ 6489332 h 6857998"/>
              <a:gd name="csX178" fmla="*/ 5904841 w 12191997"/>
              <a:gd name="csY178" fmla="*/ 6514098 h 6857998"/>
              <a:gd name="csX179" fmla="*/ 5894132 w 12191997"/>
              <a:gd name="csY179" fmla="*/ 6528150 h 6857998"/>
              <a:gd name="csX180" fmla="*/ 5872873 w 12191997"/>
              <a:gd name="csY180" fmla="*/ 6536693 h 6857998"/>
              <a:gd name="csX181" fmla="*/ 5833092 w 12191997"/>
              <a:gd name="csY181" fmla="*/ 6495310 h 6857998"/>
              <a:gd name="csX182" fmla="*/ 5833092 w 12191997"/>
              <a:gd name="csY182" fmla="*/ 6495092 h 6857998"/>
              <a:gd name="csX183" fmla="*/ 5842395 w 12191997"/>
              <a:gd name="csY183" fmla="*/ 6471467 h 6857998"/>
              <a:gd name="csX184" fmla="*/ 5848657 w 12191997"/>
              <a:gd name="csY184" fmla="*/ 6463609 h 6857998"/>
              <a:gd name="csX185" fmla="*/ 5853483 w 12191997"/>
              <a:gd name="csY185" fmla="*/ 6461685 h 6857998"/>
              <a:gd name="csX186" fmla="*/ 6080934 w 12191997"/>
              <a:gd name="csY186" fmla="*/ 6458631 h 6857998"/>
              <a:gd name="csX187" fmla="*/ 6091508 w 12191997"/>
              <a:gd name="csY187" fmla="*/ 6459760 h 6857998"/>
              <a:gd name="csX188" fmla="*/ 6119306 w 12191997"/>
              <a:gd name="csY188" fmla="*/ 6487080 h 6857998"/>
              <a:gd name="csX189" fmla="*/ 6119544 w 12191997"/>
              <a:gd name="csY189" fmla="*/ 6511431 h 6857998"/>
              <a:gd name="csX190" fmla="*/ 6109924 w 12191997"/>
              <a:gd name="csY190" fmla="*/ 6528682 h 6857998"/>
              <a:gd name="csX191" fmla="*/ 6089990 w 12191997"/>
              <a:gd name="csY191" fmla="*/ 6536693 h 6857998"/>
              <a:gd name="csX192" fmla="*/ 6050206 w 12191997"/>
              <a:gd name="csY192" fmla="*/ 6495309 h 6857998"/>
              <a:gd name="csX193" fmla="*/ 6050206 w 12191997"/>
              <a:gd name="csY193" fmla="*/ 6495092 h 6857998"/>
              <a:gd name="csX194" fmla="*/ 6061461 w 12191997"/>
              <a:gd name="csY194" fmla="*/ 6466511 h 6857998"/>
              <a:gd name="csX195" fmla="*/ 6418341 w 12191997"/>
              <a:gd name="csY195" fmla="*/ 6430888 h 6857998"/>
              <a:gd name="csX196" fmla="*/ 6418341 w 12191997"/>
              <a:gd name="csY196" fmla="*/ 6435379 h 6857998"/>
              <a:gd name="csX197" fmla="*/ 6417990 w 12191997"/>
              <a:gd name="csY197" fmla="*/ 6435379 h 6857998"/>
              <a:gd name="csX198" fmla="*/ 6403734 w 12191997"/>
              <a:gd name="csY198" fmla="*/ 6435379 h 6857998"/>
              <a:gd name="csX199" fmla="*/ 6403972 w 12191997"/>
              <a:gd name="csY199" fmla="*/ 6479448 h 6857998"/>
              <a:gd name="csX200" fmla="*/ 6405457 w 12191997"/>
              <a:gd name="csY200" fmla="*/ 6528625 h 6857998"/>
              <a:gd name="csX201" fmla="*/ 6414782 w 12191997"/>
              <a:gd name="csY201" fmla="*/ 6548165 h 6857998"/>
              <a:gd name="csX202" fmla="*/ 6446205 w 12191997"/>
              <a:gd name="csY202" fmla="*/ 6566042 h 6857998"/>
              <a:gd name="csX203" fmla="*/ 6472994 w 12191997"/>
              <a:gd name="csY203" fmla="*/ 6564854 h 6857998"/>
              <a:gd name="csX204" fmla="*/ 6489270 w 12191997"/>
              <a:gd name="csY204" fmla="*/ 6557787 h 6857998"/>
              <a:gd name="csX205" fmla="*/ 6491349 w 12191997"/>
              <a:gd name="csY205" fmla="*/ 6556540 h 6857998"/>
              <a:gd name="csX206" fmla="*/ 6491705 w 12191997"/>
              <a:gd name="csY206" fmla="*/ 6560400 h 6857998"/>
              <a:gd name="csX207" fmla="*/ 6491705 w 12191997"/>
              <a:gd name="csY207" fmla="*/ 6564261 h 6857998"/>
              <a:gd name="csX208" fmla="*/ 6506258 w 12191997"/>
              <a:gd name="csY208" fmla="*/ 6564261 h 6857998"/>
              <a:gd name="csX209" fmla="*/ 6520811 w 12191997"/>
              <a:gd name="csY209" fmla="*/ 6564261 h 6857998"/>
              <a:gd name="csX210" fmla="*/ 6520811 w 12191997"/>
              <a:gd name="csY210" fmla="*/ 6559635 h 6857998"/>
              <a:gd name="csX211" fmla="*/ 6535459 w 12191997"/>
              <a:gd name="csY211" fmla="*/ 6559635 h 6857998"/>
              <a:gd name="csX212" fmla="*/ 6535459 w 12191997"/>
              <a:gd name="csY212" fmla="*/ 6430888 h 6857998"/>
              <a:gd name="csX213" fmla="*/ 6506536 w 12191997"/>
              <a:gd name="csY213" fmla="*/ 6430888 h 6857998"/>
              <a:gd name="csX214" fmla="*/ 6506536 w 12191997"/>
              <a:gd name="csY214" fmla="*/ 6435379 h 6857998"/>
              <a:gd name="csX215" fmla="*/ 6506258 w 12191997"/>
              <a:gd name="csY215" fmla="*/ 6435379 h 6857998"/>
              <a:gd name="csX216" fmla="*/ 6491705 w 12191997"/>
              <a:gd name="csY216" fmla="*/ 6435379 h 6857998"/>
              <a:gd name="csX217" fmla="*/ 6491705 w 12191997"/>
              <a:gd name="csY217" fmla="*/ 6473687 h 6857998"/>
              <a:gd name="csX218" fmla="*/ 6488141 w 12191997"/>
              <a:gd name="csY218" fmla="*/ 6524883 h 6857998"/>
              <a:gd name="csX219" fmla="*/ 6475291 w 12191997"/>
              <a:gd name="csY219" fmla="*/ 6536041 h 6857998"/>
              <a:gd name="csX220" fmla="*/ 6465316 w 12191997"/>
              <a:gd name="csY220" fmla="*/ 6534447 h 6857998"/>
              <a:gd name="csX221" fmla="*/ 6455564 w 12191997"/>
              <a:gd name="csY221" fmla="*/ 6528327 h 6857998"/>
              <a:gd name="csX222" fmla="*/ 6447156 w 12191997"/>
              <a:gd name="csY222" fmla="*/ 6503486 h 6857998"/>
              <a:gd name="csX223" fmla="*/ 6447156 w 12191997"/>
              <a:gd name="csY223" fmla="*/ 6430888 h 6857998"/>
              <a:gd name="csX224" fmla="*/ 6247022 w 12191997"/>
              <a:gd name="csY224" fmla="*/ 6429629 h 6857998"/>
              <a:gd name="csX225" fmla="*/ 6226261 w 12191997"/>
              <a:gd name="csY225" fmla="*/ 6433170 h 6857998"/>
              <a:gd name="csX226" fmla="*/ 6217444 w 12191997"/>
              <a:gd name="csY226" fmla="*/ 6438151 h 6857998"/>
              <a:gd name="csX227" fmla="*/ 6208948 w 12191997"/>
              <a:gd name="csY227" fmla="*/ 6441718 h 6857998"/>
              <a:gd name="csX228" fmla="*/ 6208948 w 12191997"/>
              <a:gd name="csY228" fmla="*/ 6430888 h 6857998"/>
              <a:gd name="csX229" fmla="*/ 6180127 w 12191997"/>
              <a:gd name="csY229" fmla="*/ 6430888 h 6857998"/>
              <a:gd name="csX230" fmla="*/ 6180125 w 12191997"/>
              <a:gd name="csY230" fmla="*/ 6435412 h 6857998"/>
              <a:gd name="csX231" fmla="*/ 6169709 w 12191997"/>
              <a:gd name="csY231" fmla="*/ 6435412 h 6857998"/>
              <a:gd name="csX232" fmla="*/ 6169352 w 12191997"/>
              <a:gd name="csY232" fmla="*/ 6499318 h 6857998"/>
              <a:gd name="csX233" fmla="*/ 6169234 w 12191997"/>
              <a:gd name="csY233" fmla="*/ 6563759 h 6857998"/>
              <a:gd name="csX234" fmla="*/ 6183846 w 12191997"/>
              <a:gd name="csY234" fmla="*/ 6564294 h 6857998"/>
              <a:gd name="csX235" fmla="*/ 6198043 w 12191997"/>
              <a:gd name="csY235" fmla="*/ 6564294 h 6857998"/>
              <a:gd name="csX236" fmla="*/ 6198043 w 12191997"/>
              <a:gd name="csY236" fmla="*/ 6559635 h 6857998"/>
              <a:gd name="csX237" fmla="*/ 6208891 w 12191997"/>
              <a:gd name="csY237" fmla="*/ 6559635 h 6857998"/>
              <a:gd name="csX238" fmla="*/ 6208891 w 12191997"/>
              <a:gd name="csY238" fmla="*/ 6493048 h 6857998"/>
              <a:gd name="csX239" fmla="*/ 6218727 w 12191997"/>
              <a:gd name="csY239" fmla="*/ 6466963 h 6857998"/>
              <a:gd name="csX240" fmla="*/ 6227379 w 12191997"/>
              <a:gd name="csY240" fmla="*/ 6463883 h 6857998"/>
              <a:gd name="csX241" fmla="*/ 6235049 w 12191997"/>
              <a:gd name="csY241" fmla="*/ 6462317 h 6857998"/>
              <a:gd name="csX242" fmla="*/ 6244375 w 12191997"/>
              <a:gd name="csY242" fmla="*/ 6461960 h 6857998"/>
              <a:gd name="csX243" fmla="*/ 6244375 w 12191997"/>
              <a:gd name="csY243" fmla="*/ 6458014 h 6857998"/>
              <a:gd name="csX244" fmla="*/ 6255051 w 12191997"/>
              <a:gd name="csY244" fmla="*/ 6458014 h 6857998"/>
              <a:gd name="csX245" fmla="*/ 6255051 w 12191997"/>
              <a:gd name="csY245" fmla="*/ 6429629 h 6857998"/>
              <a:gd name="csX246" fmla="*/ 6623382 w 12191997"/>
              <a:gd name="csY246" fmla="*/ 6427956 h 6857998"/>
              <a:gd name="csX247" fmla="*/ 6600506 w 12191997"/>
              <a:gd name="csY247" fmla="*/ 6433322 h 6857998"/>
              <a:gd name="csX248" fmla="*/ 6596731 w 12191997"/>
              <a:gd name="csY248" fmla="*/ 6432710 h 6857998"/>
              <a:gd name="csX249" fmla="*/ 6583291 w 12191997"/>
              <a:gd name="csY249" fmla="*/ 6437838 h 6857998"/>
              <a:gd name="csX250" fmla="*/ 6583291 w 12191997"/>
              <a:gd name="csY250" fmla="*/ 6430888 h 6857998"/>
              <a:gd name="csX251" fmla="*/ 6554334 w 12191997"/>
              <a:gd name="csY251" fmla="*/ 6430815 h 6857998"/>
              <a:gd name="csX252" fmla="*/ 6554334 w 12191997"/>
              <a:gd name="csY252" fmla="*/ 6435026 h 6857998"/>
              <a:gd name="csX253" fmla="*/ 6551884 w 12191997"/>
              <a:gd name="csY253" fmla="*/ 6435026 h 6857998"/>
              <a:gd name="csX254" fmla="*/ 6537628 w 12191997"/>
              <a:gd name="csY254" fmla="*/ 6435026 h 6857998"/>
              <a:gd name="csX255" fmla="*/ 6537628 w 12191997"/>
              <a:gd name="csY255" fmla="*/ 6521145 h 6857998"/>
              <a:gd name="csX256" fmla="*/ 6537628 w 12191997"/>
              <a:gd name="csY256" fmla="*/ 6607264 h 6857998"/>
              <a:gd name="csX257" fmla="*/ 6551884 w 12191997"/>
              <a:gd name="csY257" fmla="*/ 6607264 h 6857998"/>
              <a:gd name="csX258" fmla="*/ 6566140 w 12191997"/>
              <a:gd name="csY258" fmla="*/ 6607264 h 6857998"/>
              <a:gd name="csX259" fmla="*/ 6566159 w 12191997"/>
              <a:gd name="csY259" fmla="*/ 6603044 h 6857998"/>
              <a:gd name="csX260" fmla="*/ 6583291 w 12191997"/>
              <a:gd name="csY260" fmla="*/ 6603044 h 6857998"/>
              <a:gd name="csX261" fmla="*/ 6583291 w 12191997"/>
              <a:gd name="csY261" fmla="*/ 6561401 h 6857998"/>
              <a:gd name="csX262" fmla="*/ 6589663 w 12191997"/>
              <a:gd name="csY262" fmla="*/ 6564264 h 6857998"/>
              <a:gd name="csX263" fmla="*/ 6619006 w 12191997"/>
              <a:gd name="csY263" fmla="*/ 6565215 h 6857998"/>
              <a:gd name="csX264" fmla="*/ 6624161 w 12191997"/>
              <a:gd name="csY264" fmla="*/ 6562407 h 6857998"/>
              <a:gd name="csX265" fmla="*/ 6647304 w 12191997"/>
              <a:gd name="csY265" fmla="*/ 6558025 h 6857998"/>
              <a:gd name="csX266" fmla="*/ 6688855 w 12191997"/>
              <a:gd name="csY266" fmla="*/ 6495337 h 6857998"/>
              <a:gd name="csX267" fmla="*/ 6688855 w 12191997"/>
              <a:gd name="csY267" fmla="*/ 6495093 h 6857998"/>
              <a:gd name="csX268" fmla="*/ 6623401 w 12191997"/>
              <a:gd name="csY268" fmla="*/ 6427956 h 6857998"/>
              <a:gd name="csX269" fmla="*/ 6330987 w 12191997"/>
              <a:gd name="csY269" fmla="*/ 6427955 h 6857998"/>
              <a:gd name="csX270" fmla="*/ 6304177 w 12191997"/>
              <a:gd name="csY270" fmla="*/ 6432846 h 6857998"/>
              <a:gd name="csX271" fmla="*/ 6298186 w 12191997"/>
              <a:gd name="csY271" fmla="*/ 6436556 h 6857998"/>
              <a:gd name="csX272" fmla="*/ 6279682 w 12191997"/>
              <a:gd name="csY272" fmla="*/ 6443302 h 6857998"/>
              <a:gd name="csX273" fmla="*/ 6250972 w 12191997"/>
              <a:gd name="csY273" fmla="*/ 6517485 h 6857998"/>
              <a:gd name="csX274" fmla="*/ 6263268 w 12191997"/>
              <a:gd name="csY274" fmla="*/ 6541717 h 6857998"/>
              <a:gd name="csX275" fmla="*/ 6305264 w 12191997"/>
              <a:gd name="csY275" fmla="*/ 6565771 h 6857998"/>
              <a:gd name="csX276" fmla="*/ 6331519 w 12191997"/>
              <a:gd name="csY276" fmla="*/ 6565771 h 6857998"/>
              <a:gd name="csX277" fmla="*/ 6343914 w 12191997"/>
              <a:gd name="csY277" fmla="*/ 6560190 h 6857998"/>
              <a:gd name="csX278" fmla="*/ 6357801 w 12191997"/>
              <a:gd name="csY278" fmla="*/ 6557647 h 6857998"/>
              <a:gd name="csX279" fmla="*/ 6400727 w 12191997"/>
              <a:gd name="csY279" fmla="*/ 6495310 h 6857998"/>
              <a:gd name="csX280" fmla="*/ 6400727 w 12191997"/>
              <a:gd name="csY280" fmla="*/ 6495092 h 6857998"/>
              <a:gd name="csX281" fmla="*/ 6330987 w 12191997"/>
              <a:gd name="csY281" fmla="*/ 6427955 h 6857998"/>
              <a:gd name="csX282" fmla="*/ 5872873 w 12191997"/>
              <a:gd name="csY282" fmla="*/ 6427955 h 6857998"/>
              <a:gd name="csX283" fmla="*/ 5823919 w 12191997"/>
              <a:gd name="csY283" fmla="*/ 6446594 h 6857998"/>
              <a:gd name="csX284" fmla="*/ 5822821 w 12191997"/>
              <a:gd name="csY284" fmla="*/ 6449170 h 6857998"/>
              <a:gd name="csX285" fmla="*/ 5817998 w 12191997"/>
              <a:gd name="csY285" fmla="*/ 6451558 h 6857998"/>
              <a:gd name="csX286" fmla="*/ 5804336 w 12191997"/>
              <a:gd name="csY286" fmla="*/ 6470148 h 6857998"/>
              <a:gd name="csX287" fmla="*/ 5815979 w 12191997"/>
              <a:gd name="csY287" fmla="*/ 6545814 h 6857998"/>
              <a:gd name="csX288" fmla="*/ 5854291 w 12191997"/>
              <a:gd name="csY288" fmla="*/ 6565770 h 6857998"/>
              <a:gd name="csX289" fmla="*/ 5885654 w 12191997"/>
              <a:gd name="csY289" fmla="*/ 6564701 h 6857998"/>
              <a:gd name="csX290" fmla="*/ 5897901 w 12191997"/>
              <a:gd name="csY290" fmla="*/ 6557974 h 6857998"/>
              <a:gd name="csX291" fmla="*/ 5899688 w 12191997"/>
              <a:gd name="csY291" fmla="*/ 6557647 h 6857998"/>
              <a:gd name="csX292" fmla="*/ 5908833 w 12191997"/>
              <a:gd name="csY292" fmla="*/ 6551970 h 6857998"/>
              <a:gd name="csX293" fmla="*/ 5916365 w 12191997"/>
              <a:gd name="csY293" fmla="*/ 6547833 h 6857998"/>
              <a:gd name="csX294" fmla="*/ 5917143 w 12191997"/>
              <a:gd name="csY294" fmla="*/ 6546811 h 6857998"/>
              <a:gd name="csX295" fmla="*/ 5921894 w 12191997"/>
              <a:gd name="csY295" fmla="*/ 6543862 h 6857998"/>
              <a:gd name="csX296" fmla="*/ 5925083 w 12191997"/>
              <a:gd name="csY296" fmla="*/ 6536388 h 6857998"/>
              <a:gd name="csX297" fmla="*/ 5929848 w 12191997"/>
              <a:gd name="csY297" fmla="*/ 6530134 h 6857998"/>
              <a:gd name="csX298" fmla="*/ 5929976 w 12191997"/>
              <a:gd name="csY298" fmla="*/ 6524926 h 6857998"/>
              <a:gd name="csX299" fmla="*/ 5942615 w 12191997"/>
              <a:gd name="csY299" fmla="*/ 6495310 h 6857998"/>
              <a:gd name="csX300" fmla="*/ 5942615 w 12191997"/>
              <a:gd name="csY300" fmla="*/ 6495092 h 6857998"/>
              <a:gd name="csX301" fmla="*/ 5872873 w 12191997"/>
              <a:gd name="csY301" fmla="*/ 6427955 h 6857998"/>
              <a:gd name="csX302" fmla="*/ 5570490 w 12191997"/>
              <a:gd name="csY302" fmla="*/ 6427955 h 6857998"/>
              <a:gd name="csX303" fmla="*/ 5521535 w 12191997"/>
              <a:gd name="csY303" fmla="*/ 6446594 h 6857998"/>
              <a:gd name="csX304" fmla="*/ 5516839 w 12191997"/>
              <a:gd name="csY304" fmla="*/ 6457609 h 6857998"/>
              <a:gd name="csX305" fmla="*/ 5506986 w 12191997"/>
              <a:gd name="csY305" fmla="*/ 6469020 h 6857998"/>
              <a:gd name="csX306" fmla="*/ 5504222 w 12191997"/>
              <a:gd name="csY306" fmla="*/ 6487200 h 6857998"/>
              <a:gd name="csX307" fmla="*/ 5500856 w 12191997"/>
              <a:gd name="csY307" fmla="*/ 6495092 h 6857998"/>
              <a:gd name="csX308" fmla="*/ 5500856 w 12191997"/>
              <a:gd name="csY308" fmla="*/ 6495310 h 6857998"/>
              <a:gd name="csX309" fmla="*/ 5502427 w 12191997"/>
              <a:gd name="csY309" fmla="*/ 6499005 h 6857998"/>
              <a:gd name="csX310" fmla="*/ 5500691 w 12191997"/>
              <a:gd name="csY310" fmla="*/ 6510417 h 6857998"/>
              <a:gd name="csX311" fmla="*/ 5556526 w 12191997"/>
              <a:gd name="csY311" fmla="*/ 6565830 h 6857998"/>
              <a:gd name="csX312" fmla="*/ 5587889 w 12191997"/>
              <a:gd name="csY312" fmla="*/ 6564701 h 6857998"/>
              <a:gd name="csX313" fmla="*/ 5619252 w 12191997"/>
              <a:gd name="csY313" fmla="*/ 6547062 h 6857998"/>
              <a:gd name="csX314" fmla="*/ 5638854 w 12191997"/>
              <a:gd name="csY314" fmla="*/ 6505903 h 6857998"/>
              <a:gd name="csX315" fmla="*/ 5637631 w 12191997"/>
              <a:gd name="csY315" fmla="*/ 6501403 h 6857998"/>
              <a:gd name="csX316" fmla="*/ 5640232 w 12191997"/>
              <a:gd name="csY316" fmla="*/ 6495310 h 6857998"/>
              <a:gd name="csX317" fmla="*/ 5640232 w 12191997"/>
              <a:gd name="csY317" fmla="*/ 6495092 h 6857998"/>
              <a:gd name="csX318" fmla="*/ 5628385 w 12191997"/>
              <a:gd name="csY318" fmla="*/ 6467401 h 6857998"/>
              <a:gd name="csX319" fmla="*/ 5626367 w 12191997"/>
              <a:gd name="csY319" fmla="*/ 6459977 h 6857998"/>
              <a:gd name="csX320" fmla="*/ 5624455 w 12191997"/>
              <a:gd name="csY320" fmla="*/ 6458216 h 6857998"/>
              <a:gd name="csX321" fmla="*/ 5619500 w 12191997"/>
              <a:gd name="csY321" fmla="*/ 6446634 h 6857998"/>
              <a:gd name="csX322" fmla="*/ 5570490 w 12191997"/>
              <a:gd name="csY322" fmla="*/ 6427955 h 6857998"/>
              <a:gd name="csX323" fmla="*/ 6146017 w 12191997"/>
              <a:gd name="csY323" fmla="*/ 6416496 h 6857998"/>
              <a:gd name="csX324" fmla="*/ 6136320 w 12191997"/>
              <a:gd name="csY324" fmla="*/ 6420514 h 6857998"/>
              <a:gd name="csX325" fmla="*/ 6135490 w 12191997"/>
              <a:gd name="csY325" fmla="*/ 6422517 h 6857998"/>
              <a:gd name="csX326" fmla="*/ 6130817 w 12191997"/>
              <a:gd name="csY326" fmla="*/ 6423303 h 6857998"/>
              <a:gd name="csX327" fmla="*/ 6123024 w 12191997"/>
              <a:gd name="csY327" fmla="*/ 6436726 h 6857998"/>
              <a:gd name="csX328" fmla="*/ 6116794 w 12191997"/>
              <a:gd name="csY328" fmla="*/ 6432862 h 6857998"/>
              <a:gd name="csX329" fmla="*/ 6089990 w 12191997"/>
              <a:gd name="csY329" fmla="*/ 6427955 h 6857998"/>
              <a:gd name="csX330" fmla="*/ 6063205 w 12191997"/>
              <a:gd name="csY330" fmla="*/ 6432847 h 6857998"/>
              <a:gd name="csX331" fmla="*/ 6052696 w 12191997"/>
              <a:gd name="csY331" fmla="*/ 6439364 h 6857998"/>
              <a:gd name="csX332" fmla="*/ 6042280 w 12191997"/>
              <a:gd name="csY332" fmla="*/ 6443397 h 6857998"/>
              <a:gd name="csX333" fmla="*/ 6022841 w 12191997"/>
              <a:gd name="csY333" fmla="*/ 6461720 h 6857998"/>
              <a:gd name="csX334" fmla="*/ 6013634 w 12191997"/>
              <a:gd name="csY334" fmla="*/ 6482032 h 6857998"/>
              <a:gd name="csX335" fmla="*/ 6012030 w 12191997"/>
              <a:gd name="csY335" fmla="*/ 6499850 h 6857998"/>
              <a:gd name="csX336" fmla="*/ 6013277 w 12191997"/>
              <a:gd name="csY336" fmla="*/ 6516183 h 6857998"/>
              <a:gd name="csX337" fmla="*/ 6030919 w 12191997"/>
              <a:gd name="csY337" fmla="*/ 6546770 h 6857998"/>
              <a:gd name="csX338" fmla="*/ 6062580 w 12191997"/>
              <a:gd name="csY338" fmla="*/ 6564706 h 6857998"/>
              <a:gd name="csX339" fmla="*/ 6080874 w 12191997"/>
              <a:gd name="csY339" fmla="*/ 6566310 h 6857998"/>
              <a:gd name="csX340" fmla="*/ 6099051 w 12191997"/>
              <a:gd name="csY340" fmla="*/ 6564766 h 6857998"/>
              <a:gd name="csX341" fmla="*/ 6110941 w 12191997"/>
              <a:gd name="csY341" fmla="*/ 6558721 h 6857998"/>
              <a:gd name="csX342" fmla="*/ 6116805 w 12191997"/>
              <a:gd name="csY342" fmla="*/ 6557647 h 6857998"/>
              <a:gd name="csX343" fmla="*/ 6159733 w 12191997"/>
              <a:gd name="csY343" fmla="*/ 6495309 h 6857998"/>
              <a:gd name="csX344" fmla="*/ 6159733 w 12191997"/>
              <a:gd name="csY344" fmla="*/ 6495092 h 6857998"/>
              <a:gd name="csX345" fmla="*/ 6139105 w 12191997"/>
              <a:gd name="csY345" fmla="*/ 6446880 h 6857998"/>
              <a:gd name="csX346" fmla="*/ 6146736 w 12191997"/>
              <a:gd name="csY346" fmla="*/ 6444625 h 6857998"/>
              <a:gd name="csX347" fmla="*/ 6147033 w 12191997"/>
              <a:gd name="csY347" fmla="*/ 6443506 h 6857998"/>
              <a:gd name="csX348" fmla="*/ 6155716 w 12191997"/>
              <a:gd name="csY348" fmla="*/ 6439909 h 6857998"/>
              <a:gd name="csX349" fmla="*/ 6159733 w 12191997"/>
              <a:gd name="csY349" fmla="*/ 6430211 h 6857998"/>
              <a:gd name="csX350" fmla="*/ 6146017 w 12191997"/>
              <a:gd name="csY350" fmla="*/ 6416496 h 6857998"/>
              <a:gd name="csX351" fmla="*/ 5667758 w 12191997"/>
              <a:gd name="csY351" fmla="*/ 6407839 h 6857998"/>
              <a:gd name="csX352" fmla="*/ 5667758 w 12191997"/>
              <a:gd name="csY352" fmla="*/ 6412452 h 6857998"/>
              <a:gd name="csX353" fmla="*/ 5664410 w 12191997"/>
              <a:gd name="csY353" fmla="*/ 6412452 h 6857998"/>
              <a:gd name="csX354" fmla="*/ 5664410 w 12191997"/>
              <a:gd name="csY354" fmla="*/ 6424925 h 6857998"/>
              <a:gd name="csX355" fmla="*/ 5664410 w 12191997"/>
              <a:gd name="csY355" fmla="*/ 6432823 h 6857998"/>
              <a:gd name="csX356" fmla="*/ 5648763 w 12191997"/>
              <a:gd name="csY356" fmla="*/ 6432823 h 6857998"/>
              <a:gd name="csX357" fmla="*/ 5648763 w 12191997"/>
              <a:gd name="csY357" fmla="*/ 6437397 h 6857998"/>
              <a:gd name="csX358" fmla="*/ 5645400 w 12191997"/>
              <a:gd name="csY358" fmla="*/ 6437397 h 6857998"/>
              <a:gd name="csX359" fmla="*/ 5645400 w 12191997"/>
              <a:gd name="csY359" fmla="*/ 6450463 h 6857998"/>
              <a:gd name="csX360" fmla="*/ 5645400 w 12191997"/>
              <a:gd name="csY360" fmla="*/ 6463530 h 6857998"/>
              <a:gd name="csX361" fmla="*/ 5654905 w 12191997"/>
              <a:gd name="csY361" fmla="*/ 6463530 h 6857998"/>
              <a:gd name="csX362" fmla="*/ 5664410 w 12191997"/>
              <a:gd name="csY362" fmla="*/ 6463530 h 6857998"/>
              <a:gd name="csX363" fmla="*/ 5664410 w 12191997"/>
              <a:gd name="csY363" fmla="*/ 6494533 h 6857998"/>
              <a:gd name="csX364" fmla="*/ 5666844 w 12191997"/>
              <a:gd name="csY364" fmla="*/ 6538246 h 6857998"/>
              <a:gd name="csX365" fmla="*/ 5692802 w 12191997"/>
              <a:gd name="csY365" fmla="*/ 6562418 h 6857998"/>
              <a:gd name="csX366" fmla="*/ 5715968 w 12191997"/>
              <a:gd name="csY366" fmla="*/ 6564497 h 6857998"/>
              <a:gd name="csX367" fmla="*/ 5722622 w 12191997"/>
              <a:gd name="csY367" fmla="*/ 6564497 h 6857998"/>
              <a:gd name="csX368" fmla="*/ 5722622 w 12191997"/>
              <a:gd name="csY368" fmla="*/ 6559635 h 6857998"/>
              <a:gd name="csX369" fmla="*/ 5726094 w 12191997"/>
              <a:gd name="csY369" fmla="*/ 6559635 h 6857998"/>
              <a:gd name="csX370" fmla="*/ 5726094 w 12191997"/>
              <a:gd name="csY370" fmla="*/ 6533491 h 6857998"/>
              <a:gd name="csX371" fmla="*/ 5712617 w 12191997"/>
              <a:gd name="csY371" fmla="*/ 6533491 h 6857998"/>
              <a:gd name="csX372" fmla="*/ 5703523 w 12191997"/>
              <a:gd name="csY372" fmla="*/ 6531442 h 6857998"/>
              <a:gd name="csX373" fmla="*/ 5698968 w 12191997"/>
              <a:gd name="csY373" fmla="*/ 6526439 h 6857998"/>
              <a:gd name="csX374" fmla="*/ 5696552 w 12191997"/>
              <a:gd name="csY374" fmla="*/ 6510886 h 6857998"/>
              <a:gd name="csX375" fmla="*/ 5696552 w 12191997"/>
              <a:gd name="csY375" fmla="*/ 6463530 h 6857998"/>
              <a:gd name="csX376" fmla="*/ 5712760 w 12191997"/>
              <a:gd name="csY376" fmla="*/ 6463530 h 6857998"/>
              <a:gd name="csX377" fmla="*/ 5732659 w 12191997"/>
              <a:gd name="csY377" fmla="*/ 6463530 h 6857998"/>
              <a:gd name="csX378" fmla="*/ 5732837 w 12191997"/>
              <a:gd name="csY378" fmla="*/ 6497799 h 6857998"/>
              <a:gd name="csX379" fmla="*/ 5734085 w 12191997"/>
              <a:gd name="csY379" fmla="*/ 6535692 h 6857998"/>
              <a:gd name="csX380" fmla="*/ 5759033 w 12191997"/>
              <a:gd name="csY380" fmla="*/ 6561824 h 6857998"/>
              <a:gd name="csX381" fmla="*/ 5784278 w 12191997"/>
              <a:gd name="csY381" fmla="*/ 6564497 h 6857998"/>
              <a:gd name="csX382" fmla="*/ 5790931 w 12191997"/>
              <a:gd name="csY382" fmla="*/ 6564497 h 6857998"/>
              <a:gd name="csX383" fmla="*/ 5790931 w 12191997"/>
              <a:gd name="csY383" fmla="*/ 6559635 h 6857998"/>
              <a:gd name="csX384" fmla="*/ 5794201 w 12191997"/>
              <a:gd name="csY384" fmla="*/ 6559635 h 6857998"/>
              <a:gd name="csX385" fmla="*/ 5794201 w 12191997"/>
              <a:gd name="csY385" fmla="*/ 6533491 h 6857998"/>
              <a:gd name="csX386" fmla="*/ 5780724 w 12191997"/>
              <a:gd name="csY386" fmla="*/ 6533491 h 6857998"/>
              <a:gd name="csX387" fmla="*/ 5771631 w 12191997"/>
              <a:gd name="csY387" fmla="*/ 6531442 h 6857998"/>
              <a:gd name="csX388" fmla="*/ 5767076 w 12191997"/>
              <a:gd name="csY388" fmla="*/ 6526439 h 6857998"/>
              <a:gd name="csX389" fmla="*/ 5764659 w 12191997"/>
              <a:gd name="csY389" fmla="*/ 6510886 h 6857998"/>
              <a:gd name="csX390" fmla="*/ 5764659 w 12191997"/>
              <a:gd name="csY390" fmla="*/ 6463530 h 6857998"/>
              <a:gd name="csX391" fmla="*/ 5777270 w 12191997"/>
              <a:gd name="csY391" fmla="*/ 6463530 h 6857998"/>
              <a:gd name="csX392" fmla="*/ 5793307 w 12191997"/>
              <a:gd name="csY392" fmla="*/ 6463530 h 6857998"/>
              <a:gd name="csX393" fmla="*/ 5793307 w 12191997"/>
              <a:gd name="csY393" fmla="*/ 6459065 h 6857998"/>
              <a:gd name="csX394" fmla="*/ 5796830 w 12191997"/>
              <a:gd name="csY394" fmla="*/ 6459065 h 6857998"/>
              <a:gd name="csX395" fmla="*/ 5796830 w 12191997"/>
              <a:gd name="csY395" fmla="*/ 6432823 h 6857998"/>
              <a:gd name="csX396" fmla="*/ 5764686 w 12191997"/>
              <a:gd name="csY396" fmla="*/ 6432823 h 6857998"/>
              <a:gd name="csX397" fmla="*/ 5764686 w 12191997"/>
              <a:gd name="csY397" fmla="*/ 6407839 h 6857998"/>
              <a:gd name="csX398" fmla="*/ 5735866 w 12191997"/>
              <a:gd name="csY398" fmla="*/ 6407839 h 6857998"/>
              <a:gd name="csX399" fmla="*/ 5735866 w 12191997"/>
              <a:gd name="csY399" fmla="*/ 6412452 h 6857998"/>
              <a:gd name="csX400" fmla="*/ 5732719 w 12191997"/>
              <a:gd name="csY400" fmla="*/ 6412452 h 6857998"/>
              <a:gd name="csX401" fmla="*/ 5732719 w 12191997"/>
              <a:gd name="csY401" fmla="*/ 6424925 h 6857998"/>
              <a:gd name="csX402" fmla="*/ 5732719 w 12191997"/>
              <a:gd name="csY402" fmla="*/ 6432823 h 6857998"/>
              <a:gd name="csX403" fmla="*/ 5696578 w 12191997"/>
              <a:gd name="csY403" fmla="*/ 6432823 h 6857998"/>
              <a:gd name="csX404" fmla="*/ 5696578 w 12191997"/>
              <a:gd name="csY404" fmla="*/ 6407839 h 6857998"/>
              <a:gd name="csX405" fmla="*/ 0 w 12191997"/>
              <a:gd name="csY405" fmla="*/ 0 h 6857998"/>
              <a:gd name="csX406" fmla="*/ 12191997 w 12191997"/>
              <a:gd name="csY406" fmla="*/ 0 h 6857998"/>
              <a:gd name="csX407" fmla="*/ 12191997 w 12191997"/>
              <a:gd name="csY407" fmla="*/ 6857998 h 6857998"/>
              <a:gd name="csX408" fmla="*/ 0 w 12191997"/>
              <a:gd name="csY408" fmla="*/ 6857998 h 68579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  <a:cxn ang="0">
                <a:pos x="csX111" y="csY111"/>
              </a:cxn>
              <a:cxn ang="0">
                <a:pos x="csX112" y="csY112"/>
              </a:cxn>
              <a:cxn ang="0">
                <a:pos x="csX113" y="csY113"/>
              </a:cxn>
              <a:cxn ang="0">
                <a:pos x="csX114" y="csY114"/>
              </a:cxn>
              <a:cxn ang="0">
                <a:pos x="csX115" y="csY115"/>
              </a:cxn>
              <a:cxn ang="0">
                <a:pos x="csX116" y="csY116"/>
              </a:cxn>
              <a:cxn ang="0">
                <a:pos x="csX117" y="csY117"/>
              </a:cxn>
              <a:cxn ang="0">
                <a:pos x="csX118" y="csY118"/>
              </a:cxn>
              <a:cxn ang="0">
                <a:pos x="csX119" y="csY119"/>
              </a:cxn>
              <a:cxn ang="0">
                <a:pos x="csX120" y="csY120"/>
              </a:cxn>
              <a:cxn ang="0">
                <a:pos x="csX121" y="csY121"/>
              </a:cxn>
              <a:cxn ang="0">
                <a:pos x="csX122" y="csY122"/>
              </a:cxn>
              <a:cxn ang="0">
                <a:pos x="csX123" y="csY123"/>
              </a:cxn>
              <a:cxn ang="0">
                <a:pos x="csX124" y="csY124"/>
              </a:cxn>
              <a:cxn ang="0">
                <a:pos x="csX125" y="csY125"/>
              </a:cxn>
              <a:cxn ang="0">
                <a:pos x="csX126" y="csY126"/>
              </a:cxn>
              <a:cxn ang="0">
                <a:pos x="csX127" y="csY127"/>
              </a:cxn>
              <a:cxn ang="0">
                <a:pos x="csX128" y="csY128"/>
              </a:cxn>
              <a:cxn ang="0">
                <a:pos x="csX129" y="csY129"/>
              </a:cxn>
              <a:cxn ang="0">
                <a:pos x="csX130" y="csY130"/>
              </a:cxn>
              <a:cxn ang="0">
                <a:pos x="csX131" y="csY131"/>
              </a:cxn>
              <a:cxn ang="0">
                <a:pos x="csX132" y="csY132"/>
              </a:cxn>
              <a:cxn ang="0">
                <a:pos x="csX133" y="csY133"/>
              </a:cxn>
              <a:cxn ang="0">
                <a:pos x="csX134" y="csY134"/>
              </a:cxn>
              <a:cxn ang="0">
                <a:pos x="csX135" y="csY135"/>
              </a:cxn>
              <a:cxn ang="0">
                <a:pos x="csX136" y="csY136"/>
              </a:cxn>
              <a:cxn ang="0">
                <a:pos x="csX137" y="csY137"/>
              </a:cxn>
              <a:cxn ang="0">
                <a:pos x="csX138" y="csY138"/>
              </a:cxn>
              <a:cxn ang="0">
                <a:pos x="csX139" y="csY139"/>
              </a:cxn>
              <a:cxn ang="0">
                <a:pos x="csX140" y="csY140"/>
              </a:cxn>
              <a:cxn ang="0">
                <a:pos x="csX141" y="csY141"/>
              </a:cxn>
              <a:cxn ang="0">
                <a:pos x="csX142" y="csY142"/>
              </a:cxn>
              <a:cxn ang="0">
                <a:pos x="csX143" y="csY143"/>
              </a:cxn>
              <a:cxn ang="0">
                <a:pos x="csX144" y="csY144"/>
              </a:cxn>
              <a:cxn ang="0">
                <a:pos x="csX145" y="csY145"/>
              </a:cxn>
              <a:cxn ang="0">
                <a:pos x="csX146" y="csY146"/>
              </a:cxn>
              <a:cxn ang="0">
                <a:pos x="csX147" y="csY147"/>
              </a:cxn>
              <a:cxn ang="0">
                <a:pos x="csX148" y="csY148"/>
              </a:cxn>
              <a:cxn ang="0">
                <a:pos x="csX149" y="csY149"/>
              </a:cxn>
              <a:cxn ang="0">
                <a:pos x="csX150" y="csY150"/>
              </a:cxn>
              <a:cxn ang="0">
                <a:pos x="csX151" y="csY151"/>
              </a:cxn>
              <a:cxn ang="0">
                <a:pos x="csX152" y="csY152"/>
              </a:cxn>
              <a:cxn ang="0">
                <a:pos x="csX153" y="csY153"/>
              </a:cxn>
              <a:cxn ang="0">
                <a:pos x="csX154" y="csY154"/>
              </a:cxn>
              <a:cxn ang="0">
                <a:pos x="csX155" y="csY155"/>
              </a:cxn>
              <a:cxn ang="0">
                <a:pos x="csX156" y="csY156"/>
              </a:cxn>
              <a:cxn ang="0">
                <a:pos x="csX157" y="csY157"/>
              </a:cxn>
              <a:cxn ang="0">
                <a:pos x="csX158" y="csY158"/>
              </a:cxn>
              <a:cxn ang="0">
                <a:pos x="csX159" y="csY159"/>
              </a:cxn>
              <a:cxn ang="0">
                <a:pos x="csX160" y="csY160"/>
              </a:cxn>
              <a:cxn ang="0">
                <a:pos x="csX161" y="csY161"/>
              </a:cxn>
              <a:cxn ang="0">
                <a:pos x="csX162" y="csY162"/>
              </a:cxn>
              <a:cxn ang="0">
                <a:pos x="csX163" y="csY163"/>
              </a:cxn>
              <a:cxn ang="0">
                <a:pos x="csX164" y="csY164"/>
              </a:cxn>
              <a:cxn ang="0">
                <a:pos x="csX165" y="csY165"/>
              </a:cxn>
              <a:cxn ang="0">
                <a:pos x="csX166" y="csY166"/>
              </a:cxn>
              <a:cxn ang="0">
                <a:pos x="csX167" y="csY167"/>
              </a:cxn>
              <a:cxn ang="0">
                <a:pos x="csX168" y="csY168"/>
              </a:cxn>
              <a:cxn ang="0">
                <a:pos x="csX169" y="csY169"/>
              </a:cxn>
              <a:cxn ang="0">
                <a:pos x="csX170" y="csY170"/>
              </a:cxn>
              <a:cxn ang="0">
                <a:pos x="csX171" y="csY171"/>
              </a:cxn>
              <a:cxn ang="0">
                <a:pos x="csX172" y="csY172"/>
              </a:cxn>
              <a:cxn ang="0">
                <a:pos x="csX173" y="csY173"/>
              </a:cxn>
              <a:cxn ang="0">
                <a:pos x="csX174" y="csY174"/>
              </a:cxn>
              <a:cxn ang="0">
                <a:pos x="csX175" y="csY175"/>
              </a:cxn>
              <a:cxn ang="0">
                <a:pos x="csX176" y="csY176"/>
              </a:cxn>
              <a:cxn ang="0">
                <a:pos x="csX177" y="csY177"/>
              </a:cxn>
              <a:cxn ang="0">
                <a:pos x="csX178" y="csY178"/>
              </a:cxn>
              <a:cxn ang="0">
                <a:pos x="csX179" y="csY179"/>
              </a:cxn>
              <a:cxn ang="0">
                <a:pos x="csX180" y="csY180"/>
              </a:cxn>
              <a:cxn ang="0">
                <a:pos x="csX181" y="csY181"/>
              </a:cxn>
              <a:cxn ang="0">
                <a:pos x="csX182" y="csY182"/>
              </a:cxn>
              <a:cxn ang="0">
                <a:pos x="csX183" y="csY183"/>
              </a:cxn>
              <a:cxn ang="0">
                <a:pos x="csX184" y="csY184"/>
              </a:cxn>
              <a:cxn ang="0">
                <a:pos x="csX185" y="csY185"/>
              </a:cxn>
              <a:cxn ang="0">
                <a:pos x="csX186" y="csY186"/>
              </a:cxn>
              <a:cxn ang="0">
                <a:pos x="csX187" y="csY187"/>
              </a:cxn>
              <a:cxn ang="0">
                <a:pos x="csX188" y="csY188"/>
              </a:cxn>
              <a:cxn ang="0">
                <a:pos x="csX189" y="csY189"/>
              </a:cxn>
              <a:cxn ang="0">
                <a:pos x="csX190" y="csY190"/>
              </a:cxn>
              <a:cxn ang="0">
                <a:pos x="csX191" y="csY191"/>
              </a:cxn>
              <a:cxn ang="0">
                <a:pos x="csX192" y="csY192"/>
              </a:cxn>
              <a:cxn ang="0">
                <a:pos x="csX193" y="csY193"/>
              </a:cxn>
              <a:cxn ang="0">
                <a:pos x="csX194" y="csY194"/>
              </a:cxn>
              <a:cxn ang="0">
                <a:pos x="csX195" y="csY195"/>
              </a:cxn>
              <a:cxn ang="0">
                <a:pos x="csX196" y="csY196"/>
              </a:cxn>
              <a:cxn ang="0">
                <a:pos x="csX197" y="csY197"/>
              </a:cxn>
              <a:cxn ang="0">
                <a:pos x="csX198" y="csY198"/>
              </a:cxn>
              <a:cxn ang="0">
                <a:pos x="csX199" y="csY199"/>
              </a:cxn>
              <a:cxn ang="0">
                <a:pos x="csX200" y="csY200"/>
              </a:cxn>
              <a:cxn ang="0">
                <a:pos x="csX201" y="csY201"/>
              </a:cxn>
              <a:cxn ang="0">
                <a:pos x="csX202" y="csY202"/>
              </a:cxn>
              <a:cxn ang="0">
                <a:pos x="csX203" y="csY203"/>
              </a:cxn>
              <a:cxn ang="0">
                <a:pos x="csX204" y="csY204"/>
              </a:cxn>
              <a:cxn ang="0">
                <a:pos x="csX205" y="csY205"/>
              </a:cxn>
              <a:cxn ang="0">
                <a:pos x="csX206" y="csY206"/>
              </a:cxn>
              <a:cxn ang="0">
                <a:pos x="csX207" y="csY207"/>
              </a:cxn>
              <a:cxn ang="0">
                <a:pos x="csX208" y="csY208"/>
              </a:cxn>
              <a:cxn ang="0">
                <a:pos x="csX209" y="csY209"/>
              </a:cxn>
              <a:cxn ang="0">
                <a:pos x="csX210" y="csY210"/>
              </a:cxn>
              <a:cxn ang="0">
                <a:pos x="csX211" y="csY211"/>
              </a:cxn>
              <a:cxn ang="0">
                <a:pos x="csX212" y="csY212"/>
              </a:cxn>
              <a:cxn ang="0">
                <a:pos x="csX213" y="csY213"/>
              </a:cxn>
              <a:cxn ang="0">
                <a:pos x="csX214" y="csY214"/>
              </a:cxn>
              <a:cxn ang="0">
                <a:pos x="csX215" y="csY215"/>
              </a:cxn>
              <a:cxn ang="0">
                <a:pos x="csX216" y="csY216"/>
              </a:cxn>
              <a:cxn ang="0">
                <a:pos x="csX217" y="csY217"/>
              </a:cxn>
              <a:cxn ang="0">
                <a:pos x="csX218" y="csY218"/>
              </a:cxn>
              <a:cxn ang="0">
                <a:pos x="csX219" y="csY219"/>
              </a:cxn>
              <a:cxn ang="0">
                <a:pos x="csX220" y="csY220"/>
              </a:cxn>
              <a:cxn ang="0">
                <a:pos x="csX221" y="csY221"/>
              </a:cxn>
              <a:cxn ang="0">
                <a:pos x="csX222" y="csY222"/>
              </a:cxn>
              <a:cxn ang="0">
                <a:pos x="csX223" y="csY223"/>
              </a:cxn>
              <a:cxn ang="0">
                <a:pos x="csX224" y="csY224"/>
              </a:cxn>
              <a:cxn ang="0">
                <a:pos x="csX225" y="csY225"/>
              </a:cxn>
              <a:cxn ang="0">
                <a:pos x="csX226" y="csY226"/>
              </a:cxn>
              <a:cxn ang="0">
                <a:pos x="csX227" y="csY227"/>
              </a:cxn>
              <a:cxn ang="0">
                <a:pos x="csX228" y="csY228"/>
              </a:cxn>
              <a:cxn ang="0">
                <a:pos x="csX229" y="csY229"/>
              </a:cxn>
              <a:cxn ang="0">
                <a:pos x="csX230" y="csY230"/>
              </a:cxn>
              <a:cxn ang="0">
                <a:pos x="csX231" y="csY231"/>
              </a:cxn>
              <a:cxn ang="0">
                <a:pos x="csX232" y="csY232"/>
              </a:cxn>
              <a:cxn ang="0">
                <a:pos x="csX233" y="csY233"/>
              </a:cxn>
              <a:cxn ang="0">
                <a:pos x="csX234" y="csY234"/>
              </a:cxn>
              <a:cxn ang="0">
                <a:pos x="csX235" y="csY235"/>
              </a:cxn>
              <a:cxn ang="0">
                <a:pos x="csX236" y="csY236"/>
              </a:cxn>
              <a:cxn ang="0">
                <a:pos x="csX237" y="csY237"/>
              </a:cxn>
              <a:cxn ang="0">
                <a:pos x="csX238" y="csY238"/>
              </a:cxn>
              <a:cxn ang="0">
                <a:pos x="csX239" y="csY239"/>
              </a:cxn>
              <a:cxn ang="0">
                <a:pos x="csX240" y="csY240"/>
              </a:cxn>
              <a:cxn ang="0">
                <a:pos x="csX241" y="csY241"/>
              </a:cxn>
              <a:cxn ang="0">
                <a:pos x="csX242" y="csY242"/>
              </a:cxn>
              <a:cxn ang="0">
                <a:pos x="csX243" y="csY243"/>
              </a:cxn>
              <a:cxn ang="0">
                <a:pos x="csX244" y="csY244"/>
              </a:cxn>
              <a:cxn ang="0">
                <a:pos x="csX245" y="csY245"/>
              </a:cxn>
              <a:cxn ang="0">
                <a:pos x="csX246" y="csY246"/>
              </a:cxn>
              <a:cxn ang="0">
                <a:pos x="csX247" y="csY247"/>
              </a:cxn>
              <a:cxn ang="0">
                <a:pos x="csX248" y="csY248"/>
              </a:cxn>
              <a:cxn ang="0">
                <a:pos x="csX249" y="csY249"/>
              </a:cxn>
              <a:cxn ang="0">
                <a:pos x="csX250" y="csY250"/>
              </a:cxn>
              <a:cxn ang="0">
                <a:pos x="csX251" y="csY251"/>
              </a:cxn>
              <a:cxn ang="0">
                <a:pos x="csX252" y="csY252"/>
              </a:cxn>
              <a:cxn ang="0">
                <a:pos x="csX253" y="csY253"/>
              </a:cxn>
              <a:cxn ang="0">
                <a:pos x="csX254" y="csY254"/>
              </a:cxn>
              <a:cxn ang="0">
                <a:pos x="csX255" y="csY255"/>
              </a:cxn>
              <a:cxn ang="0">
                <a:pos x="csX256" y="csY256"/>
              </a:cxn>
              <a:cxn ang="0">
                <a:pos x="csX257" y="csY257"/>
              </a:cxn>
              <a:cxn ang="0">
                <a:pos x="csX258" y="csY258"/>
              </a:cxn>
              <a:cxn ang="0">
                <a:pos x="csX259" y="csY259"/>
              </a:cxn>
              <a:cxn ang="0">
                <a:pos x="csX260" y="csY260"/>
              </a:cxn>
              <a:cxn ang="0">
                <a:pos x="csX261" y="csY261"/>
              </a:cxn>
              <a:cxn ang="0">
                <a:pos x="csX262" y="csY262"/>
              </a:cxn>
              <a:cxn ang="0">
                <a:pos x="csX263" y="csY263"/>
              </a:cxn>
              <a:cxn ang="0">
                <a:pos x="csX264" y="csY264"/>
              </a:cxn>
              <a:cxn ang="0">
                <a:pos x="csX265" y="csY265"/>
              </a:cxn>
              <a:cxn ang="0">
                <a:pos x="csX266" y="csY266"/>
              </a:cxn>
              <a:cxn ang="0">
                <a:pos x="csX267" y="csY267"/>
              </a:cxn>
              <a:cxn ang="0">
                <a:pos x="csX268" y="csY268"/>
              </a:cxn>
              <a:cxn ang="0">
                <a:pos x="csX269" y="csY269"/>
              </a:cxn>
              <a:cxn ang="0">
                <a:pos x="csX270" y="csY270"/>
              </a:cxn>
              <a:cxn ang="0">
                <a:pos x="csX271" y="csY271"/>
              </a:cxn>
              <a:cxn ang="0">
                <a:pos x="csX272" y="csY272"/>
              </a:cxn>
              <a:cxn ang="0">
                <a:pos x="csX273" y="csY273"/>
              </a:cxn>
              <a:cxn ang="0">
                <a:pos x="csX274" y="csY274"/>
              </a:cxn>
              <a:cxn ang="0">
                <a:pos x="csX275" y="csY275"/>
              </a:cxn>
              <a:cxn ang="0">
                <a:pos x="csX276" y="csY276"/>
              </a:cxn>
              <a:cxn ang="0">
                <a:pos x="csX277" y="csY277"/>
              </a:cxn>
              <a:cxn ang="0">
                <a:pos x="csX278" y="csY278"/>
              </a:cxn>
              <a:cxn ang="0">
                <a:pos x="csX279" y="csY279"/>
              </a:cxn>
              <a:cxn ang="0">
                <a:pos x="csX280" y="csY280"/>
              </a:cxn>
              <a:cxn ang="0">
                <a:pos x="csX281" y="csY281"/>
              </a:cxn>
              <a:cxn ang="0">
                <a:pos x="csX282" y="csY282"/>
              </a:cxn>
              <a:cxn ang="0">
                <a:pos x="csX283" y="csY283"/>
              </a:cxn>
              <a:cxn ang="0">
                <a:pos x="csX284" y="csY284"/>
              </a:cxn>
              <a:cxn ang="0">
                <a:pos x="csX285" y="csY285"/>
              </a:cxn>
              <a:cxn ang="0">
                <a:pos x="csX286" y="csY286"/>
              </a:cxn>
              <a:cxn ang="0">
                <a:pos x="csX287" y="csY287"/>
              </a:cxn>
              <a:cxn ang="0">
                <a:pos x="csX288" y="csY288"/>
              </a:cxn>
              <a:cxn ang="0">
                <a:pos x="csX289" y="csY289"/>
              </a:cxn>
              <a:cxn ang="0">
                <a:pos x="csX290" y="csY290"/>
              </a:cxn>
              <a:cxn ang="0">
                <a:pos x="csX291" y="csY291"/>
              </a:cxn>
              <a:cxn ang="0">
                <a:pos x="csX292" y="csY292"/>
              </a:cxn>
              <a:cxn ang="0">
                <a:pos x="csX293" y="csY293"/>
              </a:cxn>
              <a:cxn ang="0">
                <a:pos x="csX294" y="csY294"/>
              </a:cxn>
              <a:cxn ang="0">
                <a:pos x="csX295" y="csY295"/>
              </a:cxn>
              <a:cxn ang="0">
                <a:pos x="csX296" y="csY296"/>
              </a:cxn>
              <a:cxn ang="0">
                <a:pos x="csX297" y="csY297"/>
              </a:cxn>
              <a:cxn ang="0">
                <a:pos x="csX298" y="csY298"/>
              </a:cxn>
              <a:cxn ang="0">
                <a:pos x="csX299" y="csY299"/>
              </a:cxn>
              <a:cxn ang="0">
                <a:pos x="csX300" y="csY300"/>
              </a:cxn>
              <a:cxn ang="0">
                <a:pos x="csX301" y="csY301"/>
              </a:cxn>
              <a:cxn ang="0">
                <a:pos x="csX302" y="csY302"/>
              </a:cxn>
              <a:cxn ang="0">
                <a:pos x="csX303" y="csY303"/>
              </a:cxn>
              <a:cxn ang="0">
                <a:pos x="csX304" y="csY304"/>
              </a:cxn>
              <a:cxn ang="0">
                <a:pos x="csX305" y="csY305"/>
              </a:cxn>
              <a:cxn ang="0">
                <a:pos x="csX306" y="csY306"/>
              </a:cxn>
              <a:cxn ang="0">
                <a:pos x="csX307" y="csY307"/>
              </a:cxn>
              <a:cxn ang="0">
                <a:pos x="csX308" y="csY308"/>
              </a:cxn>
              <a:cxn ang="0">
                <a:pos x="csX309" y="csY309"/>
              </a:cxn>
              <a:cxn ang="0">
                <a:pos x="csX310" y="csY310"/>
              </a:cxn>
              <a:cxn ang="0">
                <a:pos x="csX311" y="csY311"/>
              </a:cxn>
              <a:cxn ang="0">
                <a:pos x="csX312" y="csY312"/>
              </a:cxn>
              <a:cxn ang="0">
                <a:pos x="csX313" y="csY313"/>
              </a:cxn>
              <a:cxn ang="0">
                <a:pos x="csX314" y="csY314"/>
              </a:cxn>
              <a:cxn ang="0">
                <a:pos x="csX315" y="csY315"/>
              </a:cxn>
              <a:cxn ang="0">
                <a:pos x="csX316" y="csY316"/>
              </a:cxn>
              <a:cxn ang="0">
                <a:pos x="csX317" y="csY317"/>
              </a:cxn>
              <a:cxn ang="0">
                <a:pos x="csX318" y="csY318"/>
              </a:cxn>
              <a:cxn ang="0">
                <a:pos x="csX319" y="csY319"/>
              </a:cxn>
              <a:cxn ang="0">
                <a:pos x="csX320" y="csY320"/>
              </a:cxn>
              <a:cxn ang="0">
                <a:pos x="csX321" y="csY321"/>
              </a:cxn>
              <a:cxn ang="0">
                <a:pos x="csX322" y="csY322"/>
              </a:cxn>
              <a:cxn ang="0">
                <a:pos x="csX323" y="csY323"/>
              </a:cxn>
              <a:cxn ang="0">
                <a:pos x="csX324" y="csY324"/>
              </a:cxn>
              <a:cxn ang="0">
                <a:pos x="csX325" y="csY325"/>
              </a:cxn>
              <a:cxn ang="0">
                <a:pos x="csX326" y="csY326"/>
              </a:cxn>
              <a:cxn ang="0">
                <a:pos x="csX327" y="csY327"/>
              </a:cxn>
              <a:cxn ang="0">
                <a:pos x="csX328" y="csY328"/>
              </a:cxn>
              <a:cxn ang="0">
                <a:pos x="csX329" y="csY329"/>
              </a:cxn>
              <a:cxn ang="0">
                <a:pos x="csX330" y="csY330"/>
              </a:cxn>
              <a:cxn ang="0">
                <a:pos x="csX331" y="csY331"/>
              </a:cxn>
              <a:cxn ang="0">
                <a:pos x="csX332" y="csY332"/>
              </a:cxn>
              <a:cxn ang="0">
                <a:pos x="csX333" y="csY333"/>
              </a:cxn>
              <a:cxn ang="0">
                <a:pos x="csX334" y="csY334"/>
              </a:cxn>
              <a:cxn ang="0">
                <a:pos x="csX335" y="csY335"/>
              </a:cxn>
              <a:cxn ang="0">
                <a:pos x="csX336" y="csY336"/>
              </a:cxn>
              <a:cxn ang="0">
                <a:pos x="csX337" y="csY337"/>
              </a:cxn>
              <a:cxn ang="0">
                <a:pos x="csX338" y="csY338"/>
              </a:cxn>
              <a:cxn ang="0">
                <a:pos x="csX339" y="csY339"/>
              </a:cxn>
              <a:cxn ang="0">
                <a:pos x="csX340" y="csY340"/>
              </a:cxn>
              <a:cxn ang="0">
                <a:pos x="csX341" y="csY341"/>
              </a:cxn>
              <a:cxn ang="0">
                <a:pos x="csX342" y="csY342"/>
              </a:cxn>
              <a:cxn ang="0">
                <a:pos x="csX343" y="csY343"/>
              </a:cxn>
              <a:cxn ang="0">
                <a:pos x="csX344" y="csY344"/>
              </a:cxn>
              <a:cxn ang="0">
                <a:pos x="csX345" y="csY345"/>
              </a:cxn>
              <a:cxn ang="0">
                <a:pos x="csX346" y="csY346"/>
              </a:cxn>
              <a:cxn ang="0">
                <a:pos x="csX347" y="csY347"/>
              </a:cxn>
              <a:cxn ang="0">
                <a:pos x="csX348" y="csY348"/>
              </a:cxn>
              <a:cxn ang="0">
                <a:pos x="csX349" y="csY349"/>
              </a:cxn>
              <a:cxn ang="0">
                <a:pos x="csX350" y="csY350"/>
              </a:cxn>
              <a:cxn ang="0">
                <a:pos x="csX351" y="csY351"/>
              </a:cxn>
              <a:cxn ang="0">
                <a:pos x="csX352" y="csY352"/>
              </a:cxn>
              <a:cxn ang="0">
                <a:pos x="csX353" y="csY353"/>
              </a:cxn>
              <a:cxn ang="0">
                <a:pos x="csX354" y="csY354"/>
              </a:cxn>
              <a:cxn ang="0">
                <a:pos x="csX355" y="csY355"/>
              </a:cxn>
              <a:cxn ang="0">
                <a:pos x="csX356" y="csY356"/>
              </a:cxn>
              <a:cxn ang="0">
                <a:pos x="csX357" y="csY357"/>
              </a:cxn>
              <a:cxn ang="0">
                <a:pos x="csX358" y="csY358"/>
              </a:cxn>
              <a:cxn ang="0">
                <a:pos x="csX359" y="csY359"/>
              </a:cxn>
              <a:cxn ang="0">
                <a:pos x="csX360" y="csY360"/>
              </a:cxn>
              <a:cxn ang="0">
                <a:pos x="csX361" y="csY361"/>
              </a:cxn>
              <a:cxn ang="0">
                <a:pos x="csX362" y="csY362"/>
              </a:cxn>
              <a:cxn ang="0">
                <a:pos x="csX363" y="csY363"/>
              </a:cxn>
              <a:cxn ang="0">
                <a:pos x="csX364" y="csY364"/>
              </a:cxn>
              <a:cxn ang="0">
                <a:pos x="csX365" y="csY365"/>
              </a:cxn>
              <a:cxn ang="0">
                <a:pos x="csX366" y="csY366"/>
              </a:cxn>
              <a:cxn ang="0">
                <a:pos x="csX367" y="csY367"/>
              </a:cxn>
              <a:cxn ang="0">
                <a:pos x="csX368" y="csY368"/>
              </a:cxn>
              <a:cxn ang="0">
                <a:pos x="csX369" y="csY369"/>
              </a:cxn>
              <a:cxn ang="0">
                <a:pos x="csX370" y="csY370"/>
              </a:cxn>
              <a:cxn ang="0">
                <a:pos x="csX371" y="csY371"/>
              </a:cxn>
              <a:cxn ang="0">
                <a:pos x="csX372" y="csY372"/>
              </a:cxn>
              <a:cxn ang="0">
                <a:pos x="csX373" y="csY373"/>
              </a:cxn>
              <a:cxn ang="0">
                <a:pos x="csX374" y="csY374"/>
              </a:cxn>
              <a:cxn ang="0">
                <a:pos x="csX375" y="csY375"/>
              </a:cxn>
              <a:cxn ang="0">
                <a:pos x="csX376" y="csY376"/>
              </a:cxn>
              <a:cxn ang="0">
                <a:pos x="csX377" y="csY377"/>
              </a:cxn>
              <a:cxn ang="0">
                <a:pos x="csX378" y="csY378"/>
              </a:cxn>
              <a:cxn ang="0">
                <a:pos x="csX379" y="csY379"/>
              </a:cxn>
              <a:cxn ang="0">
                <a:pos x="csX380" y="csY380"/>
              </a:cxn>
              <a:cxn ang="0">
                <a:pos x="csX381" y="csY381"/>
              </a:cxn>
              <a:cxn ang="0">
                <a:pos x="csX382" y="csY382"/>
              </a:cxn>
              <a:cxn ang="0">
                <a:pos x="csX383" y="csY383"/>
              </a:cxn>
              <a:cxn ang="0">
                <a:pos x="csX384" y="csY384"/>
              </a:cxn>
              <a:cxn ang="0">
                <a:pos x="csX385" y="csY385"/>
              </a:cxn>
              <a:cxn ang="0">
                <a:pos x="csX386" y="csY386"/>
              </a:cxn>
              <a:cxn ang="0">
                <a:pos x="csX387" y="csY387"/>
              </a:cxn>
              <a:cxn ang="0">
                <a:pos x="csX388" y="csY388"/>
              </a:cxn>
              <a:cxn ang="0">
                <a:pos x="csX389" y="csY389"/>
              </a:cxn>
              <a:cxn ang="0">
                <a:pos x="csX390" y="csY390"/>
              </a:cxn>
              <a:cxn ang="0">
                <a:pos x="csX391" y="csY391"/>
              </a:cxn>
              <a:cxn ang="0">
                <a:pos x="csX392" y="csY392"/>
              </a:cxn>
              <a:cxn ang="0">
                <a:pos x="csX393" y="csY393"/>
              </a:cxn>
              <a:cxn ang="0">
                <a:pos x="csX394" y="csY394"/>
              </a:cxn>
              <a:cxn ang="0">
                <a:pos x="csX395" y="csY395"/>
              </a:cxn>
              <a:cxn ang="0">
                <a:pos x="csX396" y="csY396"/>
              </a:cxn>
              <a:cxn ang="0">
                <a:pos x="csX397" y="csY397"/>
              </a:cxn>
              <a:cxn ang="0">
                <a:pos x="csX398" y="csY398"/>
              </a:cxn>
              <a:cxn ang="0">
                <a:pos x="csX399" y="csY399"/>
              </a:cxn>
              <a:cxn ang="0">
                <a:pos x="csX400" y="csY400"/>
              </a:cxn>
              <a:cxn ang="0">
                <a:pos x="csX401" y="csY401"/>
              </a:cxn>
              <a:cxn ang="0">
                <a:pos x="csX402" y="csY402"/>
              </a:cxn>
              <a:cxn ang="0">
                <a:pos x="csX403" y="csY403"/>
              </a:cxn>
              <a:cxn ang="0">
                <a:pos x="csX404" y="csY404"/>
              </a:cxn>
              <a:cxn ang="0">
                <a:pos x="csX405" y="csY405"/>
              </a:cxn>
              <a:cxn ang="0">
                <a:pos x="csX406" y="csY406"/>
              </a:cxn>
              <a:cxn ang="0">
                <a:pos x="csX407" y="csY407"/>
              </a:cxn>
              <a:cxn ang="0">
                <a:pos x="csX408" y="csY408"/>
              </a:cxn>
            </a:cxnLst>
            <a:rect l="l" t="t" r="r" b="b"/>
            <a:pathLst>
              <a:path w="12191997" h="6857998">
                <a:moveTo>
                  <a:pt x="6081501" y="6708288"/>
                </a:moveTo>
                <a:lnTo>
                  <a:pt x="6089996" y="6708525"/>
                </a:lnTo>
                <a:cubicBezTo>
                  <a:pt x="6097005" y="6708763"/>
                  <a:pt x="6099024" y="6709060"/>
                  <a:pt x="6101994" y="6710188"/>
                </a:cubicBezTo>
                <a:cubicBezTo>
                  <a:pt x="6106806" y="6712029"/>
                  <a:pt x="6111142" y="6716425"/>
                  <a:pt x="6112924" y="6721176"/>
                </a:cubicBezTo>
                <a:cubicBezTo>
                  <a:pt x="6116666" y="6731154"/>
                  <a:pt x="6114053" y="6742914"/>
                  <a:pt x="6106865" y="6748199"/>
                </a:cubicBezTo>
                <a:cubicBezTo>
                  <a:pt x="6102410" y="6751466"/>
                  <a:pt x="6098727" y="6752476"/>
                  <a:pt x="6089699" y="6752832"/>
                </a:cubicBezTo>
                <a:lnTo>
                  <a:pt x="6081501" y="6753129"/>
                </a:lnTo>
                <a:lnTo>
                  <a:pt x="6081501" y="6730679"/>
                </a:lnTo>
                <a:close/>
                <a:moveTo>
                  <a:pt x="5948734" y="6707872"/>
                </a:moveTo>
                <a:cubicBezTo>
                  <a:pt x="5958298" y="6709654"/>
                  <a:pt x="5964714" y="6716425"/>
                  <a:pt x="5966376" y="6726521"/>
                </a:cubicBezTo>
                <a:cubicBezTo>
                  <a:pt x="5968159" y="6737034"/>
                  <a:pt x="5962812" y="6747843"/>
                  <a:pt x="5953902" y="6751941"/>
                </a:cubicBezTo>
                <a:cubicBezTo>
                  <a:pt x="5951585" y="6753010"/>
                  <a:pt x="5950042" y="6753248"/>
                  <a:pt x="5944576" y="6753248"/>
                </a:cubicBezTo>
                <a:cubicBezTo>
                  <a:pt x="5938933" y="6753248"/>
                  <a:pt x="5937686" y="6753070"/>
                  <a:pt x="5935250" y="6751882"/>
                </a:cubicBezTo>
                <a:cubicBezTo>
                  <a:pt x="5926103" y="6747309"/>
                  <a:pt x="5921233" y="6737331"/>
                  <a:pt x="5922895" y="6726581"/>
                </a:cubicBezTo>
                <a:cubicBezTo>
                  <a:pt x="5924380" y="6717078"/>
                  <a:pt x="5930796" y="6709891"/>
                  <a:pt x="5939527" y="6708050"/>
                </a:cubicBezTo>
                <a:cubicBezTo>
                  <a:pt x="5943804" y="6707100"/>
                  <a:pt x="5944576" y="6707100"/>
                  <a:pt x="5948734" y="6707872"/>
                </a:cubicBezTo>
                <a:close/>
                <a:moveTo>
                  <a:pt x="6192491" y="6698311"/>
                </a:moveTo>
                <a:lnTo>
                  <a:pt x="6192491" y="6730680"/>
                </a:lnTo>
                <a:lnTo>
                  <a:pt x="6192491" y="6763049"/>
                </a:lnTo>
                <a:lnTo>
                  <a:pt x="6198431" y="6763049"/>
                </a:lnTo>
                <a:lnTo>
                  <a:pt x="6204372" y="6763049"/>
                </a:lnTo>
                <a:lnTo>
                  <a:pt x="6204490" y="6739945"/>
                </a:lnTo>
                <a:lnTo>
                  <a:pt x="6204669" y="6716841"/>
                </a:lnTo>
                <a:lnTo>
                  <a:pt x="6220410" y="6739945"/>
                </a:lnTo>
                <a:lnTo>
                  <a:pt x="6236151" y="6762989"/>
                </a:lnTo>
                <a:lnTo>
                  <a:pt x="6241972" y="6763049"/>
                </a:lnTo>
                <a:lnTo>
                  <a:pt x="6247734" y="6763049"/>
                </a:lnTo>
                <a:lnTo>
                  <a:pt x="6247734" y="6730680"/>
                </a:lnTo>
                <a:lnTo>
                  <a:pt x="6247734" y="6698311"/>
                </a:lnTo>
                <a:lnTo>
                  <a:pt x="6242091" y="6698311"/>
                </a:lnTo>
                <a:lnTo>
                  <a:pt x="6236448" y="6698311"/>
                </a:lnTo>
                <a:lnTo>
                  <a:pt x="6236448" y="6721177"/>
                </a:lnTo>
                <a:cubicBezTo>
                  <a:pt x="6236448" y="6733768"/>
                  <a:pt x="6236269" y="6744043"/>
                  <a:pt x="6236032" y="6744043"/>
                </a:cubicBezTo>
                <a:cubicBezTo>
                  <a:pt x="6235735" y="6743984"/>
                  <a:pt x="6228547" y="6733709"/>
                  <a:pt x="6219934" y="6721177"/>
                </a:cubicBezTo>
                <a:lnTo>
                  <a:pt x="6204312" y="6698311"/>
                </a:lnTo>
                <a:lnTo>
                  <a:pt x="6198372" y="6698311"/>
                </a:lnTo>
                <a:close/>
                <a:moveTo>
                  <a:pt x="6152459" y="6698311"/>
                </a:moveTo>
                <a:lnTo>
                  <a:pt x="6152459" y="6730680"/>
                </a:lnTo>
                <a:lnTo>
                  <a:pt x="6152459" y="6763049"/>
                </a:lnTo>
                <a:lnTo>
                  <a:pt x="6158102" y="6763049"/>
                </a:lnTo>
                <a:lnTo>
                  <a:pt x="6163746" y="6763049"/>
                </a:lnTo>
                <a:lnTo>
                  <a:pt x="6163746" y="6730680"/>
                </a:lnTo>
                <a:lnTo>
                  <a:pt x="6163746" y="6698311"/>
                </a:lnTo>
                <a:lnTo>
                  <a:pt x="6158102" y="6698311"/>
                </a:lnTo>
                <a:close/>
                <a:moveTo>
                  <a:pt x="6004225" y="6698311"/>
                </a:moveTo>
                <a:lnTo>
                  <a:pt x="6004225" y="6730680"/>
                </a:lnTo>
                <a:lnTo>
                  <a:pt x="6004225" y="6763049"/>
                </a:lnTo>
                <a:lnTo>
                  <a:pt x="6025015" y="6763049"/>
                </a:lnTo>
                <a:lnTo>
                  <a:pt x="6045805" y="6763049"/>
                </a:lnTo>
                <a:lnTo>
                  <a:pt x="6045805" y="6758000"/>
                </a:lnTo>
                <a:lnTo>
                  <a:pt x="6045805" y="6752952"/>
                </a:lnTo>
                <a:lnTo>
                  <a:pt x="6030659" y="6752952"/>
                </a:lnTo>
                <a:lnTo>
                  <a:pt x="6015511" y="6752952"/>
                </a:lnTo>
                <a:lnTo>
                  <a:pt x="6015511" y="6725631"/>
                </a:lnTo>
                <a:lnTo>
                  <a:pt x="6015511" y="6698311"/>
                </a:lnTo>
                <a:lnTo>
                  <a:pt x="6009868" y="6698311"/>
                </a:lnTo>
                <a:close/>
                <a:moveTo>
                  <a:pt x="5830967" y="6698311"/>
                </a:moveTo>
                <a:lnTo>
                  <a:pt x="5830967" y="6730680"/>
                </a:lnTo>
                <a:lnTo>
                  <a:pt x="5830967" y="6763049"/>
                </a:lnTo>
                <a:lnTo>
                  <a:pt x="5836610" y="6763049"/>
                </a:lnTo>
                <a:lnTo>
                  <a:pt x="5842253" y="6763049"/>
                </a:lnTo>
                <a:lnTo>
                  <a:pt x="5842253" y="6749091"/>
                </a:lnTo>
                <a:lnTo>
                  <a:pt x="5842253" y="6735134"/>
                </a:lnTo>
                <a:lnTo>
                  <a:pt x="5857993" y="6735134"/>
                </a:lnTo>
                <a:lnTo>
                  <a:pt x="5873735" y="6735134"/>
                </a:lnTo>
                <a:lnTo>
                  <a:pt x="5873735" y="6749091"/>
                </a:lnTo>
                <a:lnTo>
                  <a:pt x="5873735" y="6763049"/>
                </a:lnTo>
                <a:lnTo>
                  <a:pt x="5879674" y="6763049"/>
                </a:lnTo>
                <a:lnTo>
                  <a:pt x="5885615" y="6763049"/>
                </a:lnTo>
                <a:lnTo>
                  <a:pt x="5885615" y="6730680"/>
                </a:lnTo>
                <a:lnTo>
                  <a:pt x="5885615" y="6698311"/>
                </a:lnTo>
                <a:lnTo>
                  <a:pt x="5879674" y="6698311"/>
                </a:lnTo>
                <a:lnTo>
                  <a:pt x="5873735" y="6698311"/>
                </a:lnTo>
                <a:lnTo>
                  <a:pt x="5873735" y="6711674"/>
                </a:lnTo>
                <a:lnTo>
                  <a:pt x="5873735" y="6725037"/>
                </a:lnTo>
                <a:lnTo>
                  <a:pt x="5857993" y="6725037"/>
                </a:lnTo>
                <a:lnTo>
                  <a:pt x="5842253" y="6725037"/>
                </a:lnTo>
                <a:lnTo>
                  <a:pt x="5842253" y="6711674"/>
                </a:lnTo>
                <a:lnTo>
                  <a:pt x="5842253" y="6698311"/>
                </a:lnTo>
                <a:lnTo>
                  <a:pt x="5836610" y="6698311"/>
                </a:lnTo>
                <a:close/>
                <a:moveTo>
                  <a:pt x="6070215" y="6698310"/>
                </a:moveTo>
                <a:lnTo>
                  <a:pt x="6070215" y="6730738"/>
                </a:lnTo>
                <a:lnTo>
                  <a:pt x="6070215" y="6763166"/>
                </a:lnTo>
                <a:lnTo>
                  <a:pt x="6084948" y="6762869"/>
                </a:lnTo>
                <a:cubicBezTo>
                  <a:pt x="6101341" y="6762572"/>
                  <a:pt x="6103776" y="6762157"/>
                  <a:pt x="6110904" y="6758415"/>
                </a:cubicBezTo>
                <a:cubicBezTo>
                  <a:pt x="6117973" y="6754673"/>
                  <a:pt x="6122725" y="6749031"/>
                  <a:pt x="6125517" y="6741072"/>
                </a:cubicBezTo>
                <a:cubicBezTo>
                  <a:pt x="6127358" y="6735608"/>
                  <a:pt x="6127418" y="6726402"/>
                  <a:pt x="6125636" y="6720582"/>
                </a:cubicBezTo>
                <a:cubicBezTo>
                  <a:pt x="6123022" y="6712267"/>
                  <a:pt x="6117498" y="6705912"/>
                  <a:pt x="6109716" y="6702170"/>
                </a:cubicBezTo>
                <a:cubicBezTo>
                  <a:pt x="6103123" y="6699022"/>
                  <a:pt x="6098312" y="6698310"/>
                  <a:pt x="6083283" y="6698310"/>
                </a:cubicBezTo>
                <a:close/>
                <a:moveTo>
                  <a:pt x="6297839" y="6698073"/>
                </a:moveTo>
                <a:cubicBezTo>
                  <a:pt x="6292136" y="6699439"/>
                  <a:pt x="6286850" y="6702409"/>
                  <a:pt x="6282573" y="6706626"/>
                </a:cubicBezTo>
                <a:cubicBezTo>
                  <a:pt x="6276158" y="6712921"/>
                  <a:pt x="6273010" y="6720702"/>
                  <a:pt x="6272950" y="6730383"/>
                </a:cubicBezTo>
                <a:cubicBezTo>
                  <a:pt x="6272891" y="6736560"/>
                  <a:pt x="6273782" y="6740598"/>
                  <a:pt x="6276514" y="6746359"/>
                </a:cubicBezTo>
                <a:cubicBezTo>
                  <a:pt x="6285781" y="6765900"/>
                  <a:pt x="6315599" y="6770473"/>
                  <a:pt x="6331340" y="6754734"/>
                </a:cubicBezTo>
                <a:cubicBezTo>
                  <a:pt x="6336924" y="6749151"/>
                  <a:pt x="6340785" y="6739648"/>
                  <a:pt x="6340844" y="6731393"/>
                </a:cubicBezTo>
                <a:lnTo>
                  <a:pt x="6340844" y="6728007"/>
                </a:lnTo>
                <a:lnTo>
                  <a:pt x="6323618" y="6728007"/>
                </a:lnTo>
                <a:lnTo>
                  <a:pt x="6306392" y="6728007"/>
                </a:lnTo>
                <a:lnTo>
                  <a:pt x="6306392" y="6733055"/>
                </a:lnTo>
                <a:lnTo>
                  <a:pt x="6306392" y="6738104"/>
                </a:lnTo>
                <a:lnTo>
                  <a:pt x="6317144" y="6738104"/>
                </a:lnTo>
                <a:lnTo>
                  <a:pt x="6327836" y="6738104"/>
                </a:lnTo>
                <a:lnTo>
                  <a:pt x="6327479" y="6739410"/>
                </a:lnTo>
                <a:cubicBezTo>
                  <a:pt x="6325222" y="6747191"/>
                  <a:pt x="6319401" y="6752120"/>
                  <a:pt x="6310907" y="6753605"/>
                </a:cubicBezTo>
                <a:cubicBezTo>
                  <a:pt x="6306095" y="6754437"/>
                  <a:pt x="6301165" y="6753665"/>
                  <a:pt x="6296710" y="6751408"/>
                </a:cubicBezTo>
                <a:cubicBezTo>
                  <a:pt x="6286196" y="6746062"/>
                  <a:pt x="6281979" y="6731036"/>
                  <a:pt x="6287741" y="6719276"/>
                </a:cubicBezTo>
                <a:cubicBezTo>
                  <a:pt x="6289879" y="6714822"/>
                  <a:pt x="6293206" y="6711674"/>
                  <a:pt x="6297958" y="6709417"/>
                </a:cubicBezTo>
                <a:cubicBezTo>
                  <a:pt x="6301522" y="6707754"/>
                  <a:pt x="6302472" y="6707576"/>
                  <a:pt x="6307283" y="6707576"/>
                </a:cubicBezTo>
                <a:cubicBezTo>
                  <a:pt x="6314590" y="6707695"/>
                  <a:pt x="6318510" y="6709180"/>
                  <a:pt x="6323262" y="6713812"/>
                </a:cubicBezTo>
                <a:lnTo>
                  <a:pt x="6326826" y="6717316"/>
                </a:lnTo>
                <a:lnTo>
                  <a:pt x="6331281" y="6714406"/>
                </a:lnTo>
                <a:cubicBezTo>
                  <a:pt x="6333716" y="6712862"/>
                  <a:pt x="6335795" y="6711318"/>
                  <a:pt x="6335914" y="6710961"/>
                </a:cubicBezTo>
                <a:cubicBezTo>
                  <a:pt x="6336271" y="6709952"/>
                  <a:pt x="6328964" y="6703240"/>
                  <a:pt x="6325400" y="6701340"/>
                </a:cubicBezTo>
                <a:cubicBezTo>
                  <a:pt x="6318035" y="6697420"/>
                  <a:pt x="6306333" y="6695995"/>
                  <a:pt x="6297839" y="6698073"/>
                </a:cubicBezTo>
                <a:close/>
                <a:moveTo>
                  <a:pt x="5953664" y="6698013"/>
                </a:moveTo>
                <a:cubicBezTo>
                  <a:pt x="5949032" y="6696944"/>
                  <a:pt x="5939765" y="6696944"/>
                  <a:pt x="5935132" y="6698072"/>
                </a:cubicBezTo>
                <a:cubicBezTo>
                  <a:pt x="5923668" y="6700864"/>
                  <a:pt x="5914282" y="6710188"/>
                  <a:pt x="5911313" y="6721770"/>
                </a:cubicBezTo>
                <a:cubicBezTo>
                  <a:pt x="5910124" y="6726343"/>
                  <a:pt x="5910185" y="6734896"/>
                  <a:pt x="5911372" y="6739528"/>
                </a:cubicBezTo>
                <a:cubicBezTo>
                  <a:pt x="5915173" y="6754317"/>
                  <a:pt x="5928538" y="6764236"/>
                  <a:pt x="5944576" y="6764236"/>
                </a:cubicBezTo>
                <a:cubicBezTo>
                  <a:pt x="5964357" y="6764236"/>
                  <a:pt x="5978791" y="6750219"/>
                  <a:pt x="5978850" y="6730976"/>
                </a:cubicBezTo>
                <a:cubicBezTo>
                  <a:pt x="5978909" y="6720998"/>
                  <a:pt x="5975939" y="6713336"/>
                  <a:pt x="5969525" y="6706862"/>
                </a:cubicBezTo>
                <a:cubicBezTo>
                  <a:pt x="5965426" y="6702705"/>
                  <a:pt x="5959426" y="6699379"/>
                  <a:pt x="5953664" y="6698013"/>
                </a:cubicBezTo>
                <a:close/>
                <a:moveTo>
                  <a:pt x="6020358" y="6568171"/>
                </a:moveTo>
                <a:lnTo>
                  <a:pt x="6020358" y="6570590"/>
                </a:lnTo>
                <a:lnTo>
                  <a:pt x="6011499" y="6570590"/>
                </a:lnTo>
                <a:lnTo>
                  <a:pt x="6011855" y="6578430"/>
                </a:lnTo>
                <a:cubicBezTo>
                  <a:pt x="6012924" y="6606345"/>
                  <a:pt x="6030209" y="6628854"/>
                  <a:pt x="6057533" y="6638001"/>
                </a:cubicBezTo>
                <a:cubicBezTo>
                  <a:pt x="6068701" y="6641743"/>
                  <a:pt x="6080773" y="6642649"/>
                  <a:pt x="6092304" y="6640941"/>
                </a:cubicBezTo>
                <a:lnTo>
                  <a:pt x="6100739" y="6637532"/>
                </a:lnTo>
                <a:lnTo>
                  <a:pt x="6116806" y="6634591"/>
                </a:lnTo>
                <a:cubicBezTo>
                  <a:pt x="6141728" y="6625009"/>
                  <a:pt x="6159733" y="6602112"/>
                  <a:pt x="6159733" y="6572252"/>
                </a:cubicBezTo>
                <a:lnTo>
                  <a:pt x="6159733" y="6568171"/>
                </a:lnTo>
                <a:lnTo>
                  <a:pt x="6129882" y="6568171"/>
                </a:lnTo>
                <a:lnTo>
                  <a:pt x="6129882" y="6570590"/>
                </a:lnTo>
                <a:lnTo>
                  <a:pt x="6121150" y="6570590"/>
                </a:lnTo>
                <a:lnTo>
                  <a:pt x="6120794" y="6576648"/>
                </a:lnTo>
                <a:cubicBezTo>
                  <a:pt x="6120438" y="6583538"/>
                  <a:pt x="6119309" y="6588289"/>
                  <a:pt x="6116874" y="6593456"/>
                </a:cubicBezTo>
                <a:lnTo>
                  <a:pt x="6104164" y="6607940"/>
                </a:lnTo>
                <a:lnTo>
                  <a:pt x="6092840" y="6612491"/>
                </a:lnTo>
                <a:lnTo>
                  <a:pt x="6089443" y="6613415"/>
                </a:lnTo>
                <a:lnTo>
                  <a:pt x="6062034" y="6602377"/>
                </a:lnTo>
                <a:cubicBezTo>
                  <a:pt x="6054776" y="6595175"/>
                  <a:pt x="6050206" y="6584829"/>
                  <a:pt x="6050206" y="6572252"/>
                </a:cubicBezTo>
                <a:lnTo>
                  <a:pt x="6050206" y="6568171"/>
                </a:lnTo>
                <a:close/>
                <a:moveTo>
                  <a:pt x="5558724" y="6459755"/>
                </a:moveTo>
                <a:cubicBezTo>
                  <a:pt x="5565198" y="6457973"/>
                  <a:pt x="5576188" y="6458389"/>
                  <a:pt x="5582544" y="6460527"/>
                </a:cubicBezTo>
                <a:lnTo>
                  <a:pt x="5606350" y="6484902"/>
                </a:lnTo>
                <a:lnTo>
                  <a:pt x="5607642" y="6488166"/>
                </a:lnTo>
                <a:lnTo>
                  <a:pt x="5608968" y="6497365"/>
                </a:lnTo>
                <a:lnTo>
                  <a:pt x="5608866" y="6499154"/>
                </a:lnTo>
                <a:lnTo>
                  <a:pt x="5600963" y="6519189"/>
                </a:lnTo>
                <a:lnTo>
                  <a:pt x="5595161" y="6526773"/>
                </a:lnTo>
                <a:lnTo>
                  <a:pt x="5570490" y="6536693"/>
                </a:lnTo>
                <a:cubicBezTo>
                  <a:pt x="5559739" y="6536693"/>
                  <a:pt x="5549793" y="6532636"/>
                  <a:pt x="5542535" y="6525434"/>
                </a:cubicBezTo>
                <a:lnTo>
                  <a:pt x="5533265" y="6501825"/>
                </a:lnTo>
                <a:lnTo>
                  <a:pt x="5531032" y="6494265"/>
                </a:lnTo>
                <a:lnTo>
                  <a:pt x="5540132" y="6471159"/>
                </a:lnTo>
                <a:close/>
                <a:moveTo>
                  <a:pt x="6328014" y="6459458"/>
                </a:moveTo>
                <a:cubicBezTo>
                  <a:pt x="6342389" y="6462844"/>
                  <a:pt x="6353497" y="6474010"/>
                  <a:pt x="6357061" y="6488561"/>
                </a:cubicBezTo>
                <a:cubicBezTo>
                  <a:pt x="6358546" y="6494619"/>
                  <a:pt x="6358427" y="6505547"/>
                  <a:pt x="6356764" y="6511664"/>
                </a:cubicBezTo>
                <a:cubicBezTo>
                  <a:pt x="6355041" y="6518109"/>
                  <a:pt x="6351730" y="6523944"/>
                  <a:pt x="6347274" y="6528688"/>
                </a:cubicBezTo>
                <a:lnTo>
                  <a:pt x="6341154" y="6532609"/>
                </a:lnTo>
                <a:lnTo>
                  <a:pt x="6330988" y="6536694"/>
                </a:lnTo>
                <a:cubicBezTo>
                  <a:pt x="6309477" y="6536694"/>
                  <a:pt x="6291203" y="6520463"/>
                  <a:pt x="6291203" y="6495310"/>
                </a:cubicBezTo>
                <a:lnTo>
                  <a:pt x="6291203" y="6495092"/>
                </a:lnTo>
                <a:cubicBezTo>
                  <a:pt x="6291203" y="6482538"/>
                  <a:pt x="6295759" y="6472253"/>
                  <a:pt x="6303010" y="6465107"/>
                </a:cubicBezTo>
                <a:lnTo>
                  <a:pt x="6316849" y="6459590"/>
                </a:lnTo>
                <a:close/>
                <a:moveTo>
                  <a:pt x="6612769" y="6459080"/>
                </a:moveTo>
                <a:cubicBezTo>
                  <a:pt x="6632312" y="6464129"/>
                  <a:pt x="6643836" y="6482303"/>
                  <a:pt x="6641578" y="6504456"/>
                </a:cubicBezTo>
                <a:cubicBezTo>
                  <a:pt x="6640212" y="6517641"/>
                  <a:pt x="6634569" y="6527500"/>
                  <a:pt x="6624531" y="6534212"/>
                </a:cubicBezTo>
                <a:lnTo>
                  <a:pt x="6618367" y="6535780"/>
                </a:lnTo>
                <a:lnTo>
                  <a:pt x="6594783" y="6526231"/>
                </a:lnTo>
                <a:cubicBezTo>
                  <a:pt x="6587617" y="6519306"/>
                  <a:pt x="6582752" y="6508975"/>
                  <a:pt x="6582752" y="6495337"/>
                </a:cubicBezTo>
                <a:lnTo>
                  <a:pt x="6582752" y="6495093"/>
                </a:lnTo>
                <a:cubicBezTo>
                  <a:pt x="6582752" y="6481441"/>
                  <a:pt x="6587662" y="6471155"/>
                  <a:pt x="6594858" y="6464283"/>
                </a:cubicBezTo>
                <a:lnTo>
                  <a:pt x="6607825" y="6459097"/>
                </a:lnTo>
                <a:close/>
                <a:moveTo>
                  <a:pt x="5868548" y="6458804"/>
                </a:moveTo>
                <a:cubicBezTo>
                  <a:pt x="5875379" y="6458982"/>
                  <a:pt x="5876804" y="6459220"/>
                  <a:pt x="5881140" y="6460823"/>
                </a:cubicBezTo>
                <a:cubicBezTo>
                  <a:pt x="5894030" y="6465575"/>
                  <a:pt x="5903058" y="6475909"/>
                  <a:pt x="5906029" y="6489332"/>
                </a:cubicBezTo>
                <a:cubicBezTo>
                  <a:pt x="5907514" y="6496102"/>
                  <a:pt x="5906978" y="6507862"/>
                  <a:pt x="5904841" y="6514098"/>
                </a:cubicBezTo>
                <a:lnTo>
                  <a:pt x="5894132" y="6528150"/>
                </a:lnTo>
                <a:lnTo>
                  <a:pt x="5872873" y="6536693"/>
                </a:lnTo>
                <a:cubicBezTo>
                  <a:pt x="5851369" y="6536693"/>
                  <a:pt x="5833092" y="6520463"/>
                  <a:pt x="5833092" y="6495310"/>
                </a:cubicBezTo>
                <a:lnTo>
                  <a:pt x="5833092" y="6495092"/>
                </a:lnTo>
                <a:lnTo>
                  <a:pt x="5842395" y="6471467"/>
                </a:lnTo>
                <a:lnTo>
                  <a:pt x="5848657" y="6463609"/>
                </a:lnTo>
                <a:lnTo>
                  <a:pt x="5853483" y="6461685"/>
                </a:lnTo>
                <a:close/>
                <a:moveTo>
                  <a:pt x="6080934" y="6458631"/>
                </a:moveTo>
                <a:cubicBezTo>
                  <a:pt x="6085032" y="6458572"/>
                  <a:pt x="6088359" y="6458928"/>
                  <a:pt x="6091508" y="6459760"/>
                </a:cubicBezTo>
                <a:cubicBezTo>
                  <a:pt x="6104872" y="6463145"/>
                  <a:pt x="6114911" y="6473004"/>
                  <a:pt x="6119306" y="6487080"/>
                </a:cubicBezTo>
                <a:cubicBezTo>
                  <a:pt x="6121088" y="6492901"/>
                  <a:pt x="6121207" y="6505373"/>
                  <a:pt x="6119544" y="6511431"/>
                </a:cubicBezTo>
                <a:lnTo>
                  <a:pt x="6109924" y="6528682"/>
                </a:lnTo>
                <a:lnTo>
                  <a:pt x="6089990" y="6536693"/>
                </a:lnTo>
                <a:cubicBezTo>
                  <a:pt x="6068485" y="6536693"/>
                  <a:pt x="6050206" y="6520463"/>
                  <a:pt x="6050206" y="6495309"/>
                </a:cubicBezTo>
                <a:lnTo>
                  <a:pt x="6050206" y="6495092"/>
                </a:lnTo>
                <a:lnTo>
                  <a:pt x="6061461" y="6466511"/>
                </a:lnTo>
                <a:close/>
                <a:moveTo>
                  <a:pt x="6418341" y="6430888"/>
                </a:moveTo>
                <a:lnTo>
                  <a:pt x="6418341" y="6435379"/>
                </a:lnTo>
                <a:lnTo>
                  <a:pt x="6417990" y="6435379"/>
                </a:lnTo>
                <a:lnTo>
                  <a:pt x="6403734" y="6435379"/>
                </a:lnTo>
                <a:lnTo>
                  <a:pt x="6403972" y="6479448"/>
                </a:lnTo>
                <a:cubicBezTo>
                  <a:pt x="6404150" y="6522983"/>
                  <a:pt x="6404150" y="6523636"/>
                  <a:pt x="6405457" y="6528625"/>
                </a:cubicBezTo>
                <a:cubicBezTo>
                  <a:pt x="6407179" y="6535039"/>
                  <a:pt x="6411159" y="6543295"/>
                  <a:pt x="6414782" y="6548165"/>
                </a:cubicBezTo>
                <a:cubicBezTo>
                  <a:pt x="6421732" y="6557252"/>
                  <a:pt x="6433553" y="6564023"/>
                  <a:pt x="6446205" y="6566042"/>
                </a:cubicBezTo>
                <a:cubicBezTo>
                  <a:pt x="6452858" y="6567171"/>
                  <a:pt x="6466995" y="6566517"/>
                  <a:pt x="6472994" y="6564854"/>
                </a:cubicBezTo>
                <a:cubicBezTo>
                  <a:pt x="6477984" y="6563548"/>
                  <a:pt x="6486359" y="6559865"/>
                  <a:pt x="6489270" y="6557787"/>
                </a:cubicBezTo>
                <a:cubicBezTo>
                  <a:pt x="6490220" y="6557074"/>
                  <a:pt x="6491171" y="6556540"/>
                  <a:pt x="6491349" y="6556540"/>
                </a:cubicBezTo>
                <a:cubicBezTo>
                  <a:pt x="6491527" y="6556540"/>
                  <a:pt x="6491705" y="6558262"/>
                  <a:pt x="6491705" y="6560400"/>
                </a:cubicBezTo>
                <a:lnTo>
                  <a:pt x="6491705" y="6564261"/>
                </a:lnTo>
                <a:lnTo>
                  <a:pt x="6506258" y="6564261"/>
                </a:lnTo>
                <a:lnTo>
                  <a:pt x="6520811" y="6564261"/>
                </a:lnTo>
                <a:lnTo>
                  <a:pt x="6520811" y="6559635"/>
                </a:lnTo>
                <a:lnTo>
                  <a:pt x="6535459" y="6559635"/>
                </a:lnTo>
                <a:lnTo>
                  <a:pt x="6535459" y="6430888"/>
                </a:lnTo>
                <a:lnTo>
                  <a:pt x="6506536" y="6430888"/>
                </a:lnTo>
                <a:lnTo>
                  <a:pt x="6506536" y="6435379"/>
                </a:lnTo>
                <a:lnTo>
                  <a:pt x="6506258" y="6435379"/>
                </a:lnTo>
                <a:lnTo>
                  <a:pt x="6491705" y="6435379"/>
                </a:lnTo>
                <a:lnTo>
                  <a:pt x="6491705" y="6473687"/>
                </a:lnTo>
                <a:cubicBezTo>
                  <a:pt x="6491705" y="6515737"/>
                  <a:pt x="6491587" y="6517222"/>
                  <a:pt x="6488141" y="6524883"/>
                </a:cubicBezTo>
                <a:lnTo>
                  <a:pt x="6475291" y="6536041"/>
                </a:lnTo>
                <a:lnTo>
                  <a:pt x="6465316" y="6534447"/>
                </a:lnTo>
                <a:cubicBezTo>
                  <a:pt x="6461683" y="6533082"/>
                  <a:pt x="6458370" y="6531000"/>
                  <a:pt x="6455564" y="6528327"/>
                </a:cubicBezTo>
                <a:cubicBezTo>
                  <a:pt x="6450553" y="6523206"/>
                  <a:pt x="6447156" y="6515156"/>
                  <a:pt x="6447156" y="6503486"/>
                </a:cubicBezTo>
                <a:lnTo>
                  <a:pt x="6447156" y="6430888"/>
                </a:lnTo>
                <a:close/>
                <a:moveTo>
                  <a:pt x="6247022" y="6429629"/>
                </a:moveTo>
                <a:cubicBezTo>
                  <a:pt x="6239833" y="6429629"/>
                  <a:pt x="6232760" y="6430880"/>
                  <a:pt x="6226261" y="6433170"/>
                </a:cubicBezTo>
                <a:lnTo>
                  <a:pt x="6217444" y="6438151"/>
                </a:lnTo>
                <a:lnTo>
                  <a:pt x="6208948" y="6441718"/>
                </a:lnTo>
                <a:lnTo>
                  <a:pt x="6208948" y="6430888"/>
                </a:lnTo>
                <a:lnTo>
                  <a:pt x="6180127" y="6430888"/>
                </a:lnTo>
                <a:lnTo>
                  <a:pt x="6180125" y="6435412"/>
                </a:lnTo>
                <a:lnTo>
                  <a:pt x="6169709" y="6435412"/>
                </a:lnTo>
                <a:lnTo>
                  <a:pt x="6169352" y="6499318"/>
                </a:lnTo>
                <a:cubicBezTo>
                  <a:pt x="6169115" y="6534419"/>
                  <a:pt x="6169055" y="6563462"/>
                  <a:pt x="6169234" y="6563759"/>
                </a:cubicBezTo>
                <a:cubicBezTo>
                  <a:pt x="6169471" y="6564056"/>
                  <a:pt x="6175708" y="6564294"/>
                  <a:pt x="6183846" y="6564294"/>
                </a:cubicBezTo>
                <a:lnTo>
                  <a:pt x="6198043" y="6564294"/>
                </a:lnTo>
                <a:lnTo>
                  <a:pt x="6198043" y="6559635"/>
                </a:lnTo>
                <a:lnTo>
                  <a:pt x="6208891" y="6559635"/>
                </a:lnTo>
                <a:lnTo>
                  <a:pt x="6208891" y="6493048"/>
                </a:lnTo>
                <a:cubicBezTo>
                  <a:pt x="6208891" y="6481254"/>
                  <a:pt x="6212755" y="6472786"/>
                  <a:pt x="6218727" y="6466963"/>
                </a:cubicBezTo>
                <a:lnTo>
                  <a:pt x="6227379" y="6463883"/>
                </a:lnTo>
                <a:lnTo>
                  <a:pt x="6235049" y="6462317"/>
                </a:lnTo>
                <a:lnTo>
                  <a:pt x="6244375" y="6461960"/>
                </a:lnTo>
                <a:lnTo>
                  <a:pt x="6244375" y="6458014"/>
                </a:lnTo>
                <a:lnTo>
                  <a:pt x="6255051" y="6458014"/>
                </a:lnTo>
                <a:lnTo>
                  <a:pt x="6255051" y="6429629"/>
                </a:lnTo>
                <a:close/>
                <a:moveTo>
                  <a:pt x="6623382" y="6427956"/>
                </a:moveTo>
                <a:lnTo>
                  <a:pt x="6600506" y="6433322"/>
                </a:lnTo>
                <a:lnTo>
                  <a:pt x="6596731" y="6432710"/>
                </a:lnTo>
                <a:lnTo>
                  <a:pt x="6583291" y="6437838"/>
                </a:lnTo>
                <a:lnTo>
                  <a:pt x="6583291" y="6430888"/>
                </a:lnTo>
                <a:lnTo>
                  <a:pt x="6554334" y="6430815"/>
                </a:lnTo>
                <a:lnTo>
                  <a:pt x="6554334" y="6435026"/>
                </a:lnTo>
                <a:lnTo>
                  <a:pt x="6551884" y="6435026"/>
                </a:lnTo>
                <a:lnTo>
                  <a:pt x="6537628" y="6435026"/>
                </a:lnTo>
                <a:lnTo>
                  <a:pt x="6537628" y="6521145"/>
                </a:lnTo>
                <a:lnTo>
                  <a:pt x="6537628" y="6607264"/>
                </a:lnTo>
                <a:lnTo>
                  <a:pt x="6551884" y="6607264"/>
                </a:lnTo>
                <a:lnTo>
                  <a:pt x="6566140" y="6607264"/>
                </a:lnTo>
                <a:lnTo>
                  <a:pt x="6566159" y="6603044"/>
                </a:lnTo>
                <a:lnTo>
                  <a:pt x="6583291" y="6603044"/>
                </a:lnTo>
                <a:lnTo>
                  <a:pt x="6583291" y="6561401"/>
                </a:lnTo>
                <a:lnTo>
                  <a:pt x="6589663" y="6564264"/>
                </a:lnTo>
                <a:cubicBezTo>
                  <a:pt x="6598038" y="6566521"/>
                  <a:pt x="6610987" y="6566878"/>
                  <a:pt x="6619006" y="6565215"/>
                </a:cubicBezTo>
                <a:lnTo>
                  <a:pt x="6624161" y="6562407"/>
                </a:lnTo>
                <a:lnTo>
                  <a:pt x="6647304" y="6558025"/>
                </a:lnTo>
                <a:cubicBezTo>
                  <a:pt x="6670272" y="6549081"/>
                  <a:pt x="6688855" y="6527210"/>
                  <a:pt x="6688855" y="6495337"/>
                </a:cubicBezTo>
                <a:lnTo>
                  <a:pt x="6688855" y="6495093"/>
                </a:lnTo>
                <a:cubicBezTo>
                  <a:pt x="6688855" y="6452682"/>
                  <a:pt x="6655818" y="6427955"/>
                  <a:pt x="6623401" y="6427956"/>
                </a:cubicBezTo>
                <a:close/>
                <a:moveTo>
                  <a:pt x="6330987" y="6427955"/>
                </a:moveTo>
                <a:cubicBezTo>
                  <a:pt x="6321555" y="6427955"/>
                  <a:pt x="6312482" y="6429663"/>
                  <a:pt x="6304177" y="6432846"/>
                </a:cubicBezTo>
                <a:lnTo>
                  <a:pt x="6298186" y="6436556"/>
                </a:lnTo>
                <a:lnTo>
                  <a:pt x="6279682" y="6443302"/>
                </a:lnTo>
                <a:cubicBezTo>
                  <a:pt x="6255427" y="6458408"/>
                  <a:pt x="6243309" y="6486928"/>
                  <a:pt x="6250972" y="6517485"/>
                </a:cubicBezTo>
                <a:cubicBezTo>
                  <a:pt x="6252754" y="6524671"/>
                  <a:pt x="6258338" y="6535659"/>
                  <a:pt x="6263268" y="6541717"/>
                </a:cubicBezTo>
                <a:cubicBezTo>
                  <a:pt x="6273188" y="6553892"/>
                  <a:pt x="6288869" y="6562861"/>
                  <a:pt x="6305264" y="6565771"/>
                </a:cubicBezTo>
                <a:cubicBezTo>
                  <a:pt x="6312035" y="6566899"/>
                  <a:pt x="6324747" y="6566899"/>
                  <a:pt x="6331519" y="6565771"/>
                </a:cubicBezTo>
                <a:lnTo>
                  <a:pt x="6343914" y="6560190"/>
                </a:lnTo>
                <a:lnTo>
                  <a:pt x="6357801" y="6557647"/>
                </a:lnTo>
                <a:cubicBezTo>
                  <a:pt x="6382720" y="6548065"/>
                  <a:pt x="6400727" y="6525168"/>
                  <a:pt x="6400727" y="6495310"/>
                </a:cubicBezTo>
                <a:lnTo>
                  <a:pt x="6400727" y="6495092"/>
                </a:lnTo>
                <a:cubicBezTo>
                  <a:pt x="6400727" y="6455387"/>
                  <a:pt x="6368715" y="6427955"/>
                  <a:pt x="6330987" y="6427955"/>
                </a:cubicBezTo>
                <a:close/>
                <a:moveTo>
                  <a:pt x="5872873" y="6427955"/>
                </a:moveTo>
                <a:cubicBezTo>
                  <a:pt x="5854023" y="6427955"/>
                  <a:pt x="5836615" y="6434786"/>
                  <a:pt x="5823919" y="6446594"/>
                </a:cubicBezTo>
                <a:lnTo>
                  <a:pt x="5822821" y="6449170"/>
                </a:lnTo>
                <a:lnTo>
                  <a:pt x="5817998" y="6451558"/>
                </a:lnTo>
                <a:cubicBezTo>
                  <a:pt x="5811227" y="6458032"/>
                  <a:pt x="5808138" y="6462308"/>
                  <a:pt x="5804336" y="6470148"/>
                </a:cubicBezTo>
                <a:cubicBezTo>
                  <a:pt x="5792100" y="6495568"/>
                  <a:pt x="5796792" y="6526274"/>
                  <a:pt x="5815979" y="6545814"/>
                </a:cubicBezTo>
                <a:cubicBezTo>
                  <a:pt x="5826492" y="6556564"/>
                  <a:pt x="5838491" y="6562800"/>
                  <a:pt x="5854291" y="6565770"/>
                </a:cubicBezTo>
                <a:cubicBezTo>
                  <a:pt x="5862369" y="6567314"/>
                  <a:pt x="5877755" y="6566780"/>
                  <a:pt x="5885654" y="6564701"/>
                </a:cubicBezTo>
                <a:lnTo>
                  <a:pt x="5897901" y="6557974"/>
                </a:lnTo>
                <a:lnTo>
                  <a:pt x="5899688" y="6557647"/>
                </a:lnTo>
                <a:lnTo>
                  <a:pt x="5908833" y="6551970"/>
                </a:lnTo>
                <a:lnTo>
                  <a:pt x="5916365" y="6547833"/>
                </a:lnTo>
                <a:lnTo>
                  <a:pt x="5917143" y="6546811"/>
                </a:lnTo>
                <a:lnTo>
                  <a:pt x="5921894" y="6543862"/>
                </a:lnTo>
                <a:lnTo>
                  <a:pt x="5925083" y="6536388"/>
                </a:lnTo>
                <a:lnTo>
                  <a:pt x="5929848" y="6530134"/>
                </a:lnTo>
                <a:lnTo>
                  <a:pt x="5929976" y="6524926"/>
                </a:lnTo>
                <a:lnTo>
                  <a:pt x="5942615" y="6495310"/>
                </a:lnTo>
                <a:lnTo>
                  <a:pt x="5942615" y="6495092"/>
                </a:lnTo>
                <a:cubicBezTo>
                  <a:pt x="5942615" y="6455386"/>
                  <a:pt x="5910576" y="6427955"/>
                  <a:pt x="5872873" y="6427955"/>
                </a:cubicBezTo>
                <a:close/>
                <a:moveTo>
                  <a:pt x="5570490" y="6427955"/>
                </a:moveTo>
                <a:cubicBezTo>
                  <a:pt x="5551640" y="6427955"/>
                  <a:pt x="5534231" y="6434786"/>
                  <a:pt x="5521535" y="6446594"/>
                </a:cubicBezTo>
                <a:lnTo>
                  <a:pt x="5516839" y="6457609"/>
                </a:lnTo>
                <a:lnTo>
                  <a:pt x="5506986" y="6469020"/>
                </a:lnTo>
                <a:lnTo>
                  <a:pt x="5504222" y="6487200"/>
                </a:lnTo>
                <a:lnTo>
                  <a:pt x="5500856" y="6495092"/>
                </a:lnTo>
                <a:lnTo>
                  <a:pt x="5500856" y="6495310"/>
                </a:lnTo>
                <a:lnTo>
                  <a:pt x="5502427" y="6499005"/>
                </a:lnTo>
                <a:lnTo>
                  <a:pt x="5500691" y="6510417"/>
                </a:lnTo>
                <a:cubicBezTo>
                  <a:pt x="5505026" y="6539044"/>
                  <a:pt x="5526411" y="6560247"/>
                  <a:pt x="5556526" y="6565830"/>
                </a:cubicBezTo>
                <a:cubicBezTo>
                  <a:pt x="5564604" y="6567315"/>
                  <a:pt x="5580048" y="6566721"/>
                  <a:pt x="5587889" y="6564701"/>
                </a:cubicBezTo>
                <a:cubicBezTo>
                  <a:pt x="5600719" y="6561316"/>
                  <a:pt x="5610106" y="6556030"/>
                  <a:pt x="5619252" y="6547062"/>
                </a:cubicBezTo>
                <a:cubicBezTo>
                  <a:pt x="5631193" y="6535302"/>
                  <a:pt x="5637132" y="6522889"/>
                  <a:pt x="5638854" y="6505903"/>
                </a:cubicBezTo>
                <a:lnTo>
                  <a:pt x="5637631" y="6501403"/>
                </a:lnTo>
                <a:lnTo>
                  <a:pt x="5640232" y="6495310"/>
                </a:lnTo>
                <a:lnTo>
                  <a:pt x="5640232" y="6495092"/>
                </a:lnTo>
                <a:lnTo>
                  <a:pt x="5628385" y="6467401"/>
                </a:lnTo>
                <a:lnTo>
                  <a:pt x="5626367" y="6459977"/>
                </a:lnTo>
                <a:lnTo>
                  <a:pt x="5624455" y="6458216"/>
                </a:lnTo>
                <a:lnTo>
                  <a:pt x="5619500" y="6446634"/>
                </a:lnTo>
                <a:cubicBezTo>
                  <a:pt x="5606777" y="6434813"/>
                  <a:pt x="5589341" y="6427955"/>
                  <a:pt x="5570490" y="6427955"/>
                </a:cubicBezTo>
                <a:close/>
                <a:moveTo>
                  <a:pt x="6146017" y="6416496"/>
                </a:moveTo>
                <a:cubicBezTo>
                  <a:pt x="6142230" y="6416496"/>
                  <a:pt x="6138802" y="6418031"/>
                  <a:pt x="6136320" y="6420514"/>
                </a:cubicBezTo>
                <a:lnTo>
                  <a:pt x="6135490" y="6422517"/>
                </a:lnTo>
                <a:lnTo>
                  <a:pt x="6130817" y="6423303"/>
                </a:lnTo>
                <a:lnTo>
                  <a:pt x="6123024" y="6436726"/>
                </a:lnTo>
                <a:lnTo>
                  <a:pt x="6116794" y="6432862"/>
                </a:lnTo>
                <a:cubicBezTo>
                  <a:pt x="6108488" y="6429670"/>
                  <a:pt x="6099416" y="6427955"/>
                  <a:pt x="6089990" y="6427955"/>
                </a:cubicBezTo>
                <a:cubicBezTo>
                  <a:pt x="6080565" y="6427955"/>
                  <a:pt x="6071500" y="6429663"/>
                  <a:pt x="6063205" y="6432847"/>
                </a:cubicBezTo>
                <a:lnTo>
                  <a:pt x="6052696" y="6439364"/>
                </a:lnTo>
                <a:lnTo>
                  <a:pt x="6042280" y="6443397"/>
                </a:lnTo>
                <a:cubicBezTo>
                  <a:pt x="6034513" y="6448282"/>
                  <a:pt x="6027712" y="6454593"/>
                  <a:pt x="6022841" y="6461720"/>
                </a:cubicBezTo>
                <a:cubicBezTo>
                  <a:pt x="6019337" y="6466887"/>
                  <a:pt x="6015475" y="6475380"/>
                  <a:pt x="6013634" y="6482032"/>
                </a:cubicBezTo>
                <a:cubicBezTo>
                  <a:pt x="6012090" y="6487615"/>
                  <a:pt x="6011971" y="6488624"/>
                  <a:pt x="6012030" y="6499850"/>
                </a:cubicBezTo>
                <a:cubicBezTo>
                  <a:pt x="6012030" y="6510006"/>
                  <a:pt x="6012209" y="6512381"/>
                  <a:pt x="6013277" y="6516183"/>
                </a:cubicBezTo>
                <a:cubicBezTo>
                  <a:pt x="6017020" y="6529546"/>
                  <a:pt x="6021535" y="6537445"/>
                  <a:pt x="6030919" y="6546770"/>
                </a:cubicBezTo>
                <a:cubicBezTo>
                  <a:pt x="6040245" y="6555975"/>
                  <a:pt x="6049392" y="6561143"/>
                  <a:pt x="6062580" y="6564706"/>
                </a:cubicBezTo>
                <a:cubicBezTo>
                  <a:pt x="6067986" y="6566191"/>
                  <a:pt x="6069291" y="6566310"/>
                  <a:pt x="6080874" y="6566310"/>
                </a:cubicBezTo>
                <a:cubicBezTo>
                  <a:pt x="6092517" y="6566310"/>
                  <a:pt x="6093764" y="6566191"/>
                  <a:pt x="6099051" y="6564766"/>
                </a:cubicBezTo>
                <a:lnTo>
                  <a:pt x="6110941" y="6558721"/>
                </a:lnTo>
                <a:lnTo>
                  <a:pt x="6116805" y="6557647"/>
                </a:lnTo>
                <a:cubicBezTo>
                  <a:pt x="6141726" y="6548065"/>
                  <a:pt x="6159733" y="6525168"/>
                  <a:pt x="6159733" y="6495309"/>
                </a:cubicBezTo>
                <a:lnTo>
                  <a:pt x="6159733" y="6495092"/>
                </a:lnTo>
                <a:lnTo>
                  <a:pt x="6139105" y="6446880"/>
                </a:lnTo>
                <a:lnTo>
                  <a:pt x="6146736" y="6444625"/>
                </a:lnTo>
                <a:lnTo>
                  <a:pt x="6147033" y="6443506"/>
                </a:lnTo>
                <a:lnTo>
                  <a:pt x="6155716" y="6439909"/>
                </a:lnTo>
                <a:cubicBezTo>
                  <a:pt x="6158198" y="6437427"/>
                  <a:pt x="6159733" y="6433999"/>
                  <a:pt x="6159733" y="6430211"/>
                </a:cubicBezTo>
                <a:cubicBezTo>
                  <a:pt x="6159733" y="6422637"/>
                  <a:pt x="6153592" y="6416496"/>
                  <a:pt x="6146017" y="6416496"/>
                </a:cubicBezTo>
                <a:close/>
                <a:moveTo>
                  <a:pt x="5667758" y="6407839"/>
                </a:moveTo>
                <a:lnTo>
                  <a:pt x="5667758" y="6412452"/>
                </a:lnTo>
                <a:lnTo>
                  <a:pt x="5664410" y="6412452"/>
                </a:lnTo>
                <a:lnTo>
                  <a:pt x="5664410" y="6424925"/>
                </a:lnTo>
                <a:lnTo>
                  <a:pt x="5664410" y="6432823"/>
                </a:lnTo>
                <a:lnTo>
                  <a:pt x="5648763" y="6432823"/>
                </a:lnTo>
                <a:lnTo>
                  <a:pt x="5648763" y="6437397"/>
                </a:lnTo>
                <a:lnTo>
                  <a:pt x="5645400" y="6437397"/>
                </a:lnTo>
                <a:lnTo>
                  <a:pt x="5645400" y="6450463"/>
                </a:lnTo>
                <a:lnTo>
                  <a:pt x="5645400" y="6463530"/>
                </a:lnTo>
                <a:lnTo>
                  <a:pt x="5654905" y="6463530"/>
                </a:lnTo>
                <a:lnTo>
                  <a:pt x="5664410" y="6463530"/>
                </a:lnTo>
                <a:lnTo>
                  <a:pt x="5664410" y="6494533"/>
                </a:lnTo>
                <a:cubicBezTo>
                  <a:pt x="5664468" y="6526664"/>
                  <a:pt x="5664765" y="6531891"/>
                  <a:pt x="5666844" y="6538246"/>
                </a:cubicBezTo>
                <a:cubicBezTo>
                  <a:pt x="5670528" y="6549293"/>
                  <a:pt x="5681397" y="6559449"/>
                  <a:pt x="5692802" y="6562418"/>
                </a:cubicBezTo>
                <a:cubicBezTo>
                  <a:pt x="5697139" y="6563547"/>
                  <a:pt x="5707414" y="6564497"/>
                  <a:pt x="5715968" y="6564497"/>
                </a:cubicBezTo>
                <a:lnTo>
                  <a:pt x="5722622" y="6564497"/>
                </a:lnTo>
                <a:lnTo>
                  <a:pt x="5722622" y="6559635"/>
                </a:lnTo>
                <a:lnTo>
                  <a:pt x="5726094" y="6559635"/>
                </a:lnTo>
                <a:lnTo>
                  <a:pt x="5726094" y="6533491"/>
                </a:lnTo>
                <a:lnTo>
                  <a:pt x="5712617" y="6533491"/>
                </a:lnTo>
                <a:cubicBezTo>
                  <a:pt x="5708514" y="6533491"/>
                  <a:pt x="5705610" y="6532666"/>
                  <a:pt x="5703523" y="6531442"/>
                </a:cubicBezTo>
                <a:cubicBezTo>
                  <a:pt x="5701452" y="6530229"/>
                  <a:pt x="5700002" y="6528521"/>
                  <a:pt x="5698968" y="6526439"/>
                </a:cubicBezTo>
                <a:cubicBezTo>
                  <a:pt x="5696823" y="6522118"/>
                  <a:pt x="5696552" y="6516402"/>
                  <a:pt x="5696552" y="6510886"/>
                </a:cubicBezTo>
                <a:lnTo>
                  <a:pt x="5696552" y="6463530"/>
                </a:lnTo>
                <a:lnTo>
                  <a:pt x="5712760" y="6463530"/>
                </a:lnTo>
                <a:lnTo>
                  <a:pt x="5732659" y="6463530"/>
                </a:lnTo>
                <a:lnTo>
                  <a:pt x="5732837" y="6497799"/>
                </a:lnTo>
                <a:cubicBezTo>
                  <a:pt x="5733016" y="6528446"/>
                  <a:pt x="5733194" y="6532484"/>
                  <a:pt x="5734085" y="6535692"/>
                </a:cubicBezTo>
                <a:cubicBezTo>
                  <a:pt x="5737768" y="6548164"/>
                  <a:pt x="5747272" y="6558142"/>
                  <a:pt x="5759033" y="6561824"/>
                </a:cubicBezTo>
                <a:cubicBezTo>
                  <a:pt x="5764260" y="6563487"/>
                  <a:pt x="5773586" y="6564497"/>
                  <a:pt x="5784278" y="6564497"/>
                </a:cubicBezTo>
                <a:lnTo>
                  <a:pt x="5790931" y="6564497"/>
                </a:lnTo>
                <a:lnTo>
                  <a:pt x="5790931" y="6559635"/>
                </a:lnTo>
                <a:lnTo>
                  <a:pt x="5794201" y="6559635"/>
                </a:lnTo>
                <a:lnTo>
                  <a:pt x="5794201" y="6533491"/>
                </a:lnTo>
                <a:lnTo>
                  <a:pt x="5780724" y="6533491"/>
                </a:lnTo>
                <a:cubicBezTo>
                  <a:pt x="5776622" y="6533491"/>
                  <a:pt x="5773719" y="6532666"/>
                  <a:pt x="5771631" y="6531442"/>
                </a:cubicBezTo>
                <a:cubicBezTo>
                  <a:pt x="5769559" y="6530229"/>
                  <a:pt x="5768110" y="6528521"/>
                  <a:pt x="5767076" y="6526439"/>
                </a:cubicBezTo>
                <a:cubicBezTo>
                  <a:pt x="5764931" y="6522118"/>
                  <a:pt x="5764659" y="6516402"/>
                  <a:pt x="5764659" y="6510886"/>
                </a:cubicBezTo>
                <a:lnTo>
                  <a:pt x="5764659" y="6463530"/>
                </a:lnTo>
                <a:lnTo>
                  <a:pt x="5777270" y="6463530"/>
                </a:lnTo>
                <a:lnTo>
                  <a:pt x="5793307" y="6463530"/>
                </a:lnTo>
                <a:lnTo>
                  <a:pt x="5793307" y="6459065"/>
                </a:lnTo>
                <a:lnTo>
                  <a:pt x="5796830" y="6459065"/>
                </a:lnTo>
                <a:lnTo>
                  <a:pt x="5796830" y="6432823"/>
                </a:lnTo>
                <a:lnTo>
                  <a:pt x="5764686" y="6432823"/>
                </a:lnTo>
                <a:lnTo>
                  <a:pt x="5764686" y="6407839"/>
                </a:lnTo>
                <a:lnTo>
                  <a:pt x="5735866" y="6407839"/>
                </a:lnTo>
                <a:lnTo>
                  <a:pt x="5735866" y="6412452"/>
                </a:lnTo>
                <a:lnTo>
                  <a:pt x="5732719" y="6412452"/>
                </a:lnTo>
                <a:lnTo>
                  <a:pt x="5732719" y="6424925"/>
                </a:lnTo>
                <a:lnTo>
                  <a:pt x="5732719" y="6432823"/>
                </a:lnTo>
                <a:lnTo>
                  <a:pt x="5696578" y="6432823"/>
                </a:lnTo>
                <a:lnTo>
                  <a:pt x="5696578" y="6407839"/>
                </a:lnTo>
                <a:close/>
                <a:moveTo>
                  <a:pt x="0" y="0"/>
                </a:moveTo>
                <a:lnTo>
                  <a:pt x="12191997" y="0"/>
                </a:lnTo>
                <a:lnTo>
                  <a:pt x="12191997" y="6857998"/>
                </a:lnTo>
                <a:lnTo>
                  <a:pt x="0" y="6857998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FA314F7-E495-643F-88A5-57CF73165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704" y="1528121"/>
            <a:ext cx="9144000" cy="2412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5000" spc="-20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8" name="Textplatzhalter 9">
            <a:extLst>
              <a:ext uri="{FF2B5EF4-FFF2-40B4-BE49-F238E27FC236}">
                <a16:creationId xmlns:a16="http://schemas.microsoft.com/office/drawing/2014/main" id="{CF564923-5E50-65C2-413E-4837FF8C9AC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68705" y="1125538"/>
            <a:ext cx="447675" cy="381771"/>
          </a:xfrm>
        </p:spPr>
        <p:txBody>
          <a:bodyPr lIns="108000">
            <a:spAutoFit/>
          </a:bodyPr>
          <a:lstStyle>
            <a:lvl1pPr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37471468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Bild rechts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3AE5C2E-83E4-C694-439C-FF9405EAE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2E0A7D2-6BDC-7DBA-51A8-747B99E6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0C8B86C0-A344-3ED1-E759-25DC26F6D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36090F7B-750D-2A2D-E655-245672A884E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26" y="555394"/>
            <a:ext cx="447675" cy="381771"/>
          </a:xfrm>
        </p:spPr>
        <p:txBody>
          <a:bodyPr lIns="108000">
            <a:spAutoFit/>
          </a:bodyPr>
          <a:lstStyle>
            <a:lvl1pPr>
              <a:defRPr sz="1800" b="0"/>
            </a:lvl1pPr>
          </a:lstStyle>
          <a:p>
            <a:pPr lvl="0"/>
            <a:r>
              <a:rPr lang="de-DE" dirty="0"/>
              <a:t>#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A53EE6D-9314-A789-0E76-D571FCF7F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937165"/>
            <a:ext cx="5387974" cy="2412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5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259DCCB4-64A5-699A-6801-7266D2D9176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5987" y="0"/>
            <a:ext cx="6096013" cy="6165851"/>
          </a:xfrm>
          <a:solidFill>
            <a:schemeClr val="tx2"/>
          </a:solidFill>
          <a:ln w="12700">
            <a:noFill/>
            <a:miter lim="800000"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2" name="Line Footer">
            <a:extLst>
              <a:ext uri="{FF2B5EF4-FFF2-40B4-BE49-F238E27FC236}">
                <a16:creationId xmlns:a16="http://schemas.microsoft.com/office/drawing/2014/main" id="{97176F03-8F2C-4190-75AE-FBF05FA5A5B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6166800"/>
            <a:ext cx="12192000" cy="0"/>
          </a:xfrm>
          <a:noFill/>
          <a:ln w="12700">
            <a:solidFill>
              <a:schemeClr val="accent1"/>
            </a:solidFill>
            <a:miter lim="800000"/>
          </a:ln>
        </p:spPr>
        <p:txBody>
          <a:bodyPr>
            <a:noAutofit/>
          </a:bodyPr>
          <a:lstStyle>
            <a:lvl1pPr>
              <a:lnSpc>
                <a:spcPct val="10000"/>
              </a:lnSpc>
              <a:defRPr sz="100">
                <a:noFill/>
              </a:defRPr>
            </a:lvl1pPr>
            <a:lvl2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2pPr>
            <a:lvl3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3pPr>
            <a:lvl4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4pPr>
            <a:lvl5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5pPr>
            <a:lvl6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6pPr>
            <a:lvl7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7pPr>
            <a:lvl8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8pPr>
            <a:lvl9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9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13" name="Line Center long">
            <a:extLst>
              <a:ext uri="{FF2B5EF4-FFF2-40B4-BE49-F238E27FC236}">
                <a16:creationId xmlns:a16="http://schemas.microsoft.com/office/drawing/2014/main" id="{0B59442D-A6B9-F4A4-7CB6-CBB9E3CEDF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94800" y="0"/>
            <a:ext cx="0" cy="6165059"/>
          </a:xfrm>
          <a:noFill/>
          <a:ln w="12700">
            <a:solidFill>
              <a:schemeClr val="accent1"/>
            </a:solidFill>
            <a:miter lim="800000"/>
          </a:ln>
        </p:spPr>
        <p:txBody>
          <a:bodyPr>
            <a:noAutofit/>
          </a:bodyPr>
          <a:lstStyle>
            <a:lvl1pPr>
              <a:lnSpc>
                <a:spcPct val="10000"/>
              </a:lnSpc>
              <a:defRPr sz="100">
                <a:noFill/>
              </a:defRPr>
            </a:lvl1pPr>
            <a:lvl2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2pPr>
            <a:lvl3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3pPr>
            <a:lvl4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4pPr>
            <a:lvl5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5pPr>
            <a:lvl6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6pPr>
            <a:lvl7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7pPr>
            <a:lvl8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8pPr>
            <a:lvl9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9pPr>
          </a:lstStyle>
          <a:p>
            <a:pPr lvl="0"/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9759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Bild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3AE5C2E-83E4-C694-439C-FF9405EAE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C2E0A7D2-6BDC-7DBA-51A8-747B99E6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0C8B86C0-A344-3ED1-E759-25DC26F6D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9">
            <a:extLst>
              <a:ext uri="{FF2B5EF4-FFF2-40B4-BE49-F238E27FC236}">
                <a16:creationId xmlns:a16="http://schemas.microsoft.com/office/drawing/2014/main" id="{36090F7B-750D-2A2D-E655-245672A884E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26" y="555394"/>
            <a:ext cx="447675" cy="381771"/>
          </a:xfrm>
        </p:spPr>
        <p:txBody>
          <a:bodyPr lIns="108000">
            <a:spAutoFit/>
          </a:bodyPr>
          <a:lstStyle>
            <a:lvl1pPr>
              <a:defRPr sz="1800" b="0"/>
            </a:lvl1pPr>
          </a:lstStyle>
          <a:p>
            <a:pPr lvl="0"/>
            <a:r>
              <a:rPr lang="de-DE" dirty="0"/>
              <a:t>#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A53EE6D-9314-A789-0E76-D571FCF7F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937165"/>
            <a:ext cx="5387974" cy="2412000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5000" spc="-2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7">
            <a:extLst>
              <a:ext uri="{FF2B5EF4-FFF2-40B4-BE49-F238E27FC236}">
                <a16:creationId xmlns:a16="http://schemas.microsoft.com/office/drawing/2014/main" id="{259DCCB4-64A5-699A-6801-7266D2D9176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5987" y="0"/>
            <a:ext cx="6096013" cy="6165851"/>
          </a:xfrm>
          <a:solidFill>
            <a:schemeClr val="tx2"/>
          </a:solidFill>
          <a:ln w="12700">
            <a:noFill/>
            <a:miter lim="800000"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2" name="Line Footer">
            <a:extLst>
              <a:ext uri="{FF2B5EF4-FFF2-40B4-BE49-F238E27FC236}">
                <a16:creationId xmlns:a16="http://schemas.microsoft.com/office/drawing/2014/main" id="{97176F03-8F2C-4190-75AE-FBF05FA5A5B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6166800"/>
            <a:ext cx="12192000" cy="0"/>
          </a:xfrm>
          <a:noFill/>
          <a:ln w="12700">
            <a:solidFill>
              <a:schemeClr val="accent1"/>
            </a:solidFill>
            <a:miter lim="800000"/>
          </a:ln>
        </p:spPr>
        <p:txBody>
          <a:bodyPr>
            <a:noAutofit/>
          </a:bodyPr>
          <a:lstStyle>
            <a:lvl1pPr>
              <a:lnSpc>
                <a:spcPct val="10000"/>
              </a:lnSpc>
              <a:defRPr sz="100">
                <a:noFill/>
              </a:defRPr>
            </a:lvl1pPr>
            <a:lvl2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2pPr>
            <a:lvl3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3pPr>
            <a:lvl4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4pPr>
            <a:lvl5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5pPr>
            <a:lvl6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6pPr>
            <a:lvl7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7pPr>
            <a:lvl8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8pPr>
            <a:lvl9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9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13" name="Line Center long">
            <a:extLst>
              <a:ext uri="{FF2B5EF4-FFF2-40B4-BE49-F238E27FC236}">
                <a16:creationId xmlns:a16="http://schemas.microsoft.com/office/drawing/2014/main" id="{0B59442D-A6B9-F4A4-7CB6-CBB9E3CEDF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94800" y="0"/>
            <a:ext cx="0" cy="6165059"/>
          </a:xfrm>
          <a:noFill/>
          <a:ln w="12700">
            <a:solidFill>
              <a:schemeClr val="accent1"/>
            </a:solidFill>
            <a:miter lim="800000"/>
          </a:ln>
        </p:spPr>
        <p:txBody>
          <a:bodyPr>
            <a:noAutofit/>
          </a:bodyPr>
          <a:lstStyle>
            <a:lvl1pPr>
              <a:lnSpc>
                <a:spcPct val="10000"/>
              </a:lnSpc>
              <a:defRPr sz="100">
                <a:noFill/>
              </a:defRPr>
            </a:lvl1pPr>
            <a:lvl2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2pPr>
            <a:lvl3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3pPr>
            <a:lvl4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4pPr>
            <a:lvl5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5pPr>
            <a:lvl6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6pPr>
            <a:lvl7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7pPr>
            <a:lvl8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8pPr>
            <a:lvl9pPr marL="0" indent="0" algn="l" fontAlgn="auto" hangingPunct="1">
              <a:lnSpc>
                <a:spcPct val="1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kumimoji="0" sz="100" b="0" i="0" u="none" kern="1200" cap="none" spc="0" baseline="0">
                <a:solidFill>
                  <a:srgbClr val="FFFFFF"/>
                </a:solidFill>
                <a:latin typeface="Optimist PPT" panose="020B0504010101010104" pitchFamily="34" charset="0"/>
              </a:defRPr>
            </a:lvl9pPr>
          </a:lstStyle>
          <a:p>
            <a:pPr lvl="0"/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84155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42789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88095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Fac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A4672072-812F-FB59-5E78-B0B2A91A303E}"/>
              </a:ext>
            </a:extLst>
          </p:cNvPr>
          <p:cNvSpPr/>
          <p:nvPr userDrawn="1"/>
        </p:nvSpPr>
        <p:spPr>
          <a:xfrm>
            <a:off x="0" y="0"/>
            <a:ext cx="4089400" cy="6857143"/>
          </a:xfrm>
          <a:prstGeom prst="rect">
            <a:avLst/>
          </a:prstGeom>
          <a:solidFill>
            <a:srgbClr val="F5F0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6" y="2997200"/>
            <a:ext cx="3330576" cy="28816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27723" y="522280"/>
            <a:ext cx="3420000" cy="247492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txBody>
          <a:bodyPr lIns="108000" tIns="108000" rIns="108000" bIns="108000"/>
          <a:lstStyle>
            <a:lvl1pPr>
              <a:lnSpc>
                <a:spcPct val="100000"/>
              </a:lnSpc>
              <a:spcAft>
                <a:spcPts val="600"/>
              </a:spcAft>
              <a:defRPr sz="3600" b="1">
                <a:solidFill>
                  <a:schemeClr val="accent1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tabLst>
                <a:tab pos="898525" algn="l"/>
              </a:tabLst>
              <a:defRPr sz="1800" b="1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tabLst>
                <a:tab pos="898525" algn="l"/>
              </a:tabLst>
              <a:defRPr sz="1400" b="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Aft>
                <a:spcPts val="1200"/>
              </a:spcAft>
              <a:tabLst>
                <a:tab pos="898525" algn="l"/>
              </a:tabLst>
              <a:defRPr sz="1200">
                <a:solidFill>
                  <a:schemeClr val="bg1"/>
                </a:solidFill>
              </a:defRPr>
            </a:lvl4pPr>
            <a:lvl5pPr marL="360363" indent="-268288">
              <a:spcAft>
                <a:spcPts val="1200"/>
              </a:spcAft>
              <a:defRPr sz="1200">
                <a:solidFill>
                  <a:schemeClr val="bg1"/>
                </a:solidFill>
              </a:defRPr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9425" y="422792"/>
            <a:ext cx="3330576" cy="756000"/>
          </a:xfrm>
        </p:spPr>
        <p:txBody>
          <a:bodyPr anchor="t" anchorCtr="0"/>
          <a:lstStyle>
            <a:lvl1pPr>
              <a:defRPr sz="5400" b="1">
                <a:ln w="19050">
                  <a:solidFill>
                    <a:schemeClr val="accent1"/>
                  </a:solidFill>
                </a:ln>
                <a:noFill/>
              </a:defRPr>
            </a:lvl1pPr>
          </a:lstStyle>
          <a:p>
            <a:r>
              <a:rPr lang="de-DE" dirty="0"/>
              <a:t>Titel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324FF23A-A384-B80F-6FEF-B5658906B2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419003" y="522280"/>
            <a:ext cx="3420000" cy="247492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txBody>
          <a:bodyPr lIns="108000" tIns="108000" rIns="108000" bIns="108000"/>
          <a:lstStyle>
            <a:lvl1pPr>
              <a:lnSpc>
                <a:spcPct val="100000"/>
              </a:lnSpc>
              <a:defRPr lang="de-DE" sz="3600" b="1" kern="1200" spc="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tabLst>
                <a:tab pos="898525" algn="l"/>
              </a:tabLst>
              <a:defRPr sz="1800" b="1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tabLst>
                <a:tab pos="898525" algn="l"/>
              </a:tabLst>
              <a:defRPr sz="1400" b="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spcAft>
                <a:spcPts val="1200"/>
              </a:spcAft>
              <a:tabLst>
                <a:tab pos="898525" algn="l"/>
              </a:tabLst>
              <a:defRPr sz="1200">
                <a:solidFill>
                  <a:schemeClr val="tx1"/>
                </a:solidFill>
              </a:defRPr>
            </a:lvl4pPr>
            <a:lvl5pPr marL="360363" indent="-268288">
              <a:spcAft>
                <a:spcPts val="1200"/>
              </a:spcAft>
              <a:defRPr sz="1200">
                <a:solidFill>
                  <a:schemeClr val="tx1"/>
                </a:solidFill>
              </a:defRPr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Mastertextformat bearbeiten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Zweite Ebene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Dritte Ebene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Vierte Ebene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64B3018-9E2D-8143-02F1-F005098CBF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527723" y="3444240"/>
            <a:ext cx="3420000" cy="247492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txBody>
          <a:bodyPr lIns="108000" tIns="108000" rIns="108000" bIns="108000"/>
          <a:lstStyle>
            <a:lvl1pPr>
              <a:lnSpc>
                <a:spcPct val="100000"/>
              </a:lnSpc>
              <a:defRPr lang="de-DE" sz="3600" b="1" kern="1200" spc="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tabLst>
                <a:tab pos="898525" algn="l"/>
              </a:tabLst>
              <a:defRPr sz="1800" b="1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tabLst>
                <a:tab pos="898525" algn="l"/>
              </a:tabLst>
              <a:defRPr sz="1400" b="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spcAft>
                <a:spcPts val="1200"/>
              </a:spcAft>
              <a:tabLst>
                <a:tab pos="898525" algn="l"/>
              </a:tabLst>
              <a:defRPr sz="1200">
                <a:solidFill>
                  <a:schemeClr val="bg1"/>
                </a:solidFill>
              </a:defRPr>
            </a:lvl4pPr>
            <a:lvl5pPr marL="360363" indent="-268288">
              <a:spcAft>
                <a:spcPts val="1200"/>
              </a:spcAft>
              <a:defRPr sz="1200">
                <a:solidFill>
                  <a:schemeClr val="bg1"/>
                </a:solidFill>
              </a:defRPr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Mastertextformat bearbeiten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Zweite Ebene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Dritte Ebene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Vierte Ebene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73397EF1-B647-577D-CD6A-575FC9F1BA2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419003" y="3444240"/>
            <a:ext cx="3420000" cy="247492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txBody>
          <a:bodyPr lIns="108000" tIns="108000" rIns="108000" bIns="108000"/>
          <a:lstStyle>
            <a:lvl1pPr>
              <a:lnSpc>
                <a:spcPct val="100000"/>
              </a:lnSpc>
              <a:defRPr lang="de-DE" sz="3600" b="1" kern="1200" spc="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tabLst>
                <a:tab pos="898525" algn="l"/>
              </a:tabLst>
              <a:defRPr sz="1800" b="1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spcAft>
                <a:spcPts val="0"/>
              </a:spcAft>
              <a:tabLst>
                <a:tab pos="898525" algn="l"/>
              </a:tabLst>
              <a:defRPr sz="1400" b="0" i="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spcAft>
                <a:spcPts val="1200"/>
              </a:spcAft>
              <a:tabLst>
                <a:tab pos="898525" algn="l"/>
              </a:tabLst>
              <a:defRPr sz="1200">
                <a:solidFill>
                  <a:schemeClr val="tx1"/>
                </a:solidFill>
              </a:defRPr>
            </a:lvl4pPr>
            <a:lvl5pPr marL="360363" indent="-268288">
              <a:spcAft>
                <a:spcPts val="1200"/>
              </a:spcAft>
              <a:defRPr sz="1200">
                <a:solidFill>
                  <a:schemeClr val="tx1"/>
                </a:solidFill>
              </a:defRPr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Mastertextformat bearbeiten</a:t>
            </a:r>
          </a:p>
          <a:p>
            <a:pPr marL="0" lvl="1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Zweite Ebene</a:t>
            </a:r>
          </a:p>
          <a:p>
            <a:pPr marL="0" lvl="2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Dritte Ebene</a:t>
            </a:r>
          </a:p>
          <a:p>
            <a:pPr marL="0" lvl="3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de-DE"/>
              <a:t>Vierte Ebene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1C7DB8F8-05B8-37FF-AD77-52E3DD80A1A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53320" y="2927473"/>
            <a:ext cx="412797" cy="661534"/>
          </a:xfrm>
          <a:prstGeom prst="rect">
            <a:avLst/>
          </a:prstGeom>
        </p:spPr>
      </p:pic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F87339F6-7189-73F6-FAE2-F002A6216AB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79425" y="1249363"/>
            <a:ext cx="3330575" cy="939800"/>
          </a:xfrm>
        </p:spPr>
        <p:txBody>
          <a:bodyPr/>
          <a:lstStyle>
            <a:lvl1pPr>
              <a:lnSpc>
                <a:spcPts val="6000"/>
              </a:lnSpc>
              <a:defRPr sz="60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36603666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feile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30946EF0-591C-68AB-477D-5CC61A2CF9A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26553" y="1137326"/>
            <a:ext cx="4392000" cy="4500000"/>
          </a:xfrm>
          <a:prstGeom prst="chevron">
            <a:avLst>
              <a:gd name="adj" fmla="val 20889"/>
            </a:avLst>
          </a:prstGeom>
          <a:solidFill>
            <a:schemeClr val="bg1"/>
          </a:solidFill>
          <a:ln>
            <a:noFill/>
          </a:ln>
        </p:spPr>
        <p:txBody>
          <a:bodyPr vert="horz" lIns="91440" tIns="792000" rIns="0" bIns="45720" rtlCol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dirty="0"/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12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39961071-ECD5-A719-A778-C4F05443CF5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52202" y="1137326"/>
            <a:ext cx="4392000" cy="4500000"/>
          </a:xfrm>
          <a:prstGeom prst="chevron">
            <a:avLst>
              <a:gd name="adj" fmla="val 20889"/>
            </a:avLst>
          </a:prstGeom>
          <a:solidFill>
            <a:schemeClr val="bg1"/>
          </a:solidFill>
          <a:ln>
            <a:noFill/>
          </a:ln>
        </p:spPr>
        <p:txBody>
          <a:bodyPr vert="horz" lIns="91440" tIns="792000" rIns="0" bIns="45720" rtlCol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dirty="0"/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12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CB9B8FFC-6548-3101-F66B-797AF9A6956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09850" y="1137326"/>
            <a:ext cx="3960000" cy="4500000"/>
          </a:xfrm>
          <a:prstGeom prst="homePlate">
            <a:avLst>
              <a:gd name="adj" fmla="val 23421"/>
            </a:avLst>
          </a:prstGeom>
          <a:solidFill>
            <a:schemeClr val="bg1"/>
          </a:solidFill>
          <a:ln>
            <a:noFill/>
          </a:ln>
        </p:spPr>
        <p:txBody>
          <a:bodyPr vert="horz" lIns="288000" tIns="792000" rIns="180000" bIns="45720" rtlCol="0">
            <a:noAutofit/>
          </a:bodyPr>
          <a:lstStyle>
            <a:lvl1pPr>
              <a:defRPr lang="de-DE" sz="1600" dirty="0"/>
            </a:lvl1pPr>
            <a:lvl2pPr marL="0" indent="0">
              <a:spcBef>
                <a:spcPts val="0"/>
              </a:spcBef>
              <a:spcAft>
                <a:spcPts val="1200"/>
              </a:spcAft>
              <a:defRPr lang="de-DE" sz="1600" dirty="0"/>
            </a:lvl2pPr>
            <a:lvl3pPr marL="0" indent="0">
              <a:spcAft>
                <a:spcPts val="0"/>
              </a:spcAft>
              <a:defRPr lang="de-DE" sz="1400" dirty="0"/>
            </a:lvl3pPr>
            <a:lvl4pPr marL="0" indent="0">
              <a:spcAft>
                <a:spcPts val="1200"/>
              </a:spcAft>
              <a:defRPr kumimoji="0" lang="de-DE" sz="1400" b="0" i="0" u="none" kern="1200" cap="none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0363" indent="-268288">
              <a:spcAft>
                <a:spcPts val="1200"/>
              </a:spcAft>
              <a:defRPr lang="de-DE" sz="1400" dirty="0"/>
            </a:lvl5pPr>
            <a:lvl6pPr marL="270000" indent="-180000">
              <a:spcAft>
                <a:spcPts val="1400"/>
              </a:spcAft>
              <a:defRPr sz="1400"/>
            </a:lvl6pPr>
            <a:lvl7pPr marL="270000" indent="-180000">
              <a:spcAft>
                <a:spcPts val="1400"/>
              </a:spcAft>
              <a:defRPr sz="1400"/>
            </a:lvl7pPr>
            <a:lvl8pPr marL="270000" indent="-180000">
              <a:spcAft>
                <a:spcPts val="1400"/>
              </a:spcAft>
              <a:defRPr sz="1400"/>
            </a:lvl8pPr>
            <a:lvl9pPr marL="270000" indent="-180000">
              <a:spcAft>
                <a:spcPts val="1400"/>
              </a:spcAft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50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C2F1A6D-CDA1-87EA-B914-1FF7141FB6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3883" y="1459895"/>
            <a:ext cx="1401063" cy="2380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72000" tIns="0" rIns="72000" bIns="0">
            <a:spAutoFit/>
          </a:bodyPr>
          <a:lstStyle>
            <a:lvl1pPr>
              <a:lnSpc>
                <a:spcPct val="100000"/>
              </a:lnSpc>
              <a:defRPr sz="1100" b="1" cap="all" spc="3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13" name="Textplatzhalter 10">
            <a:extLst>
              <a:ext uri="{FF2B5EF4-FFF2-40B4-BE49-F238E27FC236}">
                <a16:creationId xmlns:a16="http://schemas.microsoft.com/office/drawing/2014/main" id="{1E8A9BC6-0AF4-96C4-47E8-10222F80400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42552" y="1454815"/>
            <a:ext cx="1401063" cy="2380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vert="horz" wrap="none" lIns="72000" tIns="0" rIns="72000" bIns="0" rtlCol="0">
            <a:spAutoFit/>
          </a:bodyPr>
          <a:lstStyle>
            <a:lvl1pPr>
              <a:lnSpc>
                <a:spcPct val="100000"/>
              </a:lnSpc>
              <a:defRPr lang="de-DE" sz="1100" cap="all" spc="300" dirty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00000"/>
              </a:lnSpc>
            </a:pPr>
            <a:r>
              <a:rPr lang="de-DE" dirty="0" err="1"/>
              <a:t>textformat</a:t>
            </a:r>
            <a:endParaRPr lang="de-DE" dirty="0"/>
          </a:p>
        </p:txBody>
      </p:sp>
      <p:sp>
        <p:nvSpPr>
          <p:cNvPr id="15" name="Textplatzhalter 10">
            <a:extLst>
              <a:ext uri="{FF2B5EF4-FFF2-40B4-BE49-F238E27FC236}">
                <a16:creationId xmlns:a16="http://schemas.microsoft.com/office/drawing/2014/main" id="{84129F0D-98AB-717B-0A5F-E9795216A0E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781715" y="1454815"/>
            <a:ext cx="1401063" cy="23803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vert="horz" wrap="none" lIns="72000" tIns="0" rIns="72000" bIns="0" rtlCol="0">
            <a:spAutoFit/>
          </a:bodyPr>
          <a:lstStyle>
            <a:lvl1pPr>
              <a:lnSpc>
                <a:spcPct val="100000"/>
              </a:lnSpc>
              <a:defRPr lang="de-DE" sz="1100" cap="all" spc="300" dirty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00000"/>
              </a:lnSpc>
            </a:pPr>
            <a:r>
              <a:rPr lang="de-DE" dirty="0" err="1"/>
              <a:t>textformat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647070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&amp; Chart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19210"/>
            <a:ext cx="4032000" cy="4752000"/>
          </a:xfrm>
        </p:spPr>
        <p:txBody>
          <a:bodyPr/>
          <a:lstStyle>
            <a:lvl2pPr>
              <a:spcAft>
                <a:spcPts val="1200"/>
              </a:spcAft>
              <a:defRPr/>
            </a:lvl2pPr>
            <a:lvl4pPr>
              <a:spcAft>
                <a:spcPts val="1800"/>
              </a:spcAft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52F1DC2F-2A8C-D62D-158D-DDB24B0DAE5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795203" y="1125538"/>
            <a:ext cx="6912000" cy="47513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1513595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es Layout - Text &amp; Char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90A73EF-6D82-169A-492E-9F9B4A2CFC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19210"/>
            <a:ext cx="4032000" cy="4752000"/>
          </a:xfrm>
        </p:spPr>
        <p:txBody>
          <a:bodyPr/>
          <a:lstStyle>
            <a:lvl2pPr>
              <a:spcAft>
                <a:spcPts val="1200"/>
              </a:spcAft>
              <a:defRPr/>
            </a:lvl2pPr>
            <a:lvl4pPr>
              <a:spcAft>
                <a:spcPts val="1800"/>
              </a:spcAft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52F1DC2F-2A8C-D62D-158D-DDB24B0DAE5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795203" y="1125538"/>
            <a:ext cx="6912000" cy="47513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221900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&amp; Inhalt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52F1DC2F-2A8C-D62D-158D-DDB24B0DAE5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79425" y="1124744"/>
            <a:ext cx="11233150" cy="47513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5850809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&amp; Inhalt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4" y="229752"/>
            <a:ext cx="11233151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52F1DC2F-2A8C-D62D-158D-DDB24B0DAE5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79425" y="1124744"/>
            <a:ext cx="11233150" cy="475138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355085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hrere Bilder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1" y="1255852"/>
            <a:ext cx="6096000" cy="4909993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49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0E5A957F-3B57-3B0E-D7AE-200AA4FD51D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-3" y="1255853"/>
            <a:ext cx="4176000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E4F6CC73-EBEA-8702-CFAD-16D8F8094E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175998" y="1255852"/>
            <a:ext cx="1920002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CCA28A18-8479-654E-BA2D-B105D5FED88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0" y="3699845"/>
            <a:ext cx="1920002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0A5E0710-39E7-3222-4DCA-3AEB09666A9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920002" y="3699845"/>
            <a:ext cx="4175998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23282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hrere Bil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1" y="1255852"/>
            <a:ext cx="6096000" cy="4909993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49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0E5A957F-3B57-3B0E-D7AE-200AA4FD51D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-3" y="1255853"/>
            <a:ext cx="4176000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E4F6CC73-EBEA-8702-CFAD-16D8F8094E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175998" y="1255852"/>
            <a:ext cx="1920002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CCA28A18-8479-654E-BA2D-B105D5FED88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0" y="3699845"/>
            <a:ext cx="1920002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4" name="Bildplatzhalter 10">
            <a:extLst>
              <a:ext uri="{FF2B5EF4-FFF2-40B4-BE49-F238E27FC236}">
                <a16:creationId xmlns:a16="http://schemas.microsoft.com/office/drawing/2014/main" id="{0A5E0710-39E7-3222-4DCA-3AEB09666A9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1920002" y="3699845"/>
            <a:ext cx="4175998" cy="2466000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8519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ilder I Sand">
    <p:bg>
      <p:bgPr>
        <a:solidFill>
          <a:srgbClr val="F5F0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306502" y="1255852"/>
            <a:ext cx="6572490" cy="4621073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49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E4F6CC73-EBEA-8702-CFAD-16D8F8094E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637874" y="1850139"/>
            <a:ext cx="2054449" cy="2629264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CCA28A18-8479-654E-BA2D-B105D5FED88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084917" y="1777677"/>
            <a:ext cx="2951544" cy="3696451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48574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il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0">
            <a:extLst>
              <a:ext uri="{FF2B5EF4-FFF2-40B4-BE49-F238E27FC236}">
                <a16:creationId xmlns:a16="http://schemas.microsoft.com/office/drawing/2014/main" id="{A550624F-43A1-EBD4-0DCD-3C47E4730F2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306502" y="1255852"/>
            <a:ext cx="6572490" cy="4621073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9D967-A3E5-4108-9099-E19CC552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0AC71-9C85-4CDE-AC9C-B9EB6C6F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CEBB70-CA21-4160-80DC-4E3F018A7F8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86AECCC9-7813-53C2-1701-B485C3957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229752"/>
            <a:ext cx="11233149" cy="756000"/>
          </a:xfrm>
        </p:spPr>
        <p:txBody>
          <a:bodyPr anchor="t" anchorCtr="0"/>
          <a:lstStyle>
            <a:lvl1pPr>
              <a:defRPr sz="5400" b="1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2" name="Bildplatzhalter 10">
            <a:extLst>
              <a:ext uri="{FF2B5EF4-FFF2-40B4-BE49-F238E27FC236}">
                <a16:creationId xmlns:a16="http://schemas.microsoft.com/office/drawing/2014/main" id="{E4F6CC73-EBEA-8702-CFAD-16D8F8094EB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637874" y="1850139"/>
            <a:ext cx="2054449" cy="2629264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3" name="Bildplatzhalter 10">
            <a:extLst>
              <a:ext uri="{FF2B5EF4-FFF2-40B4-BE49-F238E27FC236}">
                <a16:creationId xmlns:a16="http://schemas.microsoft.com/office/drawing/2014/main" id="{CCA28A18-8479-654E-BA2D-B105D5FED88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084917" y="1777677"/>
            <a:ext cx="2951544" cy="3696451"/>
          </a:xfrm>
          <a:prstGeom prst="rect">
            <a:avLst/>
          </a:prstGeom>
          <a:solidFill>
            <a:schemeClr val="tx2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0" name="Line Footer fix">
            <a:extLst>
              <a:ext uri="{FF2B5EF4-FFF2-40B4-BE49-F238E27FC236}">
                <a16:creationId xmlns:a16="http://schemas.microsoft.com/office/drawing/2014/main" id="{729A5E00-E14C-0D2D-9954-B121871D65D9}"/>
              </a:ext>
            </a:extLst>
          </p:cNvPr>
          <p:cNvSpPr/>
          <p:nvPr userDrawn="1"/>
        </p:nvSpPr>
        <p:spPr>
          <a:xfrm flipV="1">
            <a:off x="0" y="6165850"/>
            <a:ext cx="12192000" cy="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95458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folie – Hintergund dunkel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0C2614C-147C-FE01-41DE-55AA8AA94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6642" y="2195506"/>
            <a:ext cx="9144000" cy="2412000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5000" b="1" spc="-20" baseline="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00563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 Kontakt">
    <p:bg>
      <p:bgPr>
        <a:solidFill>
          <a:srgbClr val="4B3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C1B6E62A-4BC6-40B0-FF38-01F71F7690F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156676" y="1847851"/>
            <a:ext cx="1878647" cy="3005835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770FC80-C5BD-9C5C-A2CE-4BF49A96BA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731963" y="3789188"/>
            <a:ext cx="2160000" cy="2664000"/>
          </a:xfrm>
        </p:spPr>
        <p:txBody>
          <a:bodyPr anchor="b">
            <a:no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900">
                <a:solidFill>
                  <a:schemeClr val="bg1"/>
                </a:solidFill>
              </a:defRPr>
            </a:lvl1pPr>
            <a:lvl2pPr marL="0" indent="0">
              <a:spcAft>
                <a:spcPts val="0"/>
              </a:spcAft>
              <a:buNone/>
              <a:defRPr sz="900">
                <a:solidFill>
                  <a:schemeClr val="bg1"/>
                </a:solidFill>
              </a:defRPr>
            </a:lvl2pPr>
            <a:lvl3pPr marL="0" indent="0">
              <a:spcAft>
                <a:spcPts val="0"/>
              </a:spcAft>
              <a:buNone/>
              <a:defRPr sz="900">
                <a:solidFill>
                  <a:schemeClr val="bg1"/>
                </a:solidFill>
              </a:defRPr>
            </a:lvl3pPr>
            <a:lvl4pPr marL="0" indent="0">
              <a:spcAft>
                <a:spcPts val="0"/>
              </a:spcAft>
              <a:buNone/>
              <a:defRPr sz="900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None/>
              <a:defRPr sz="900">
                <a:solidFill>
                  <a:schemeClr val="bg1"/>
                </a:solidFill>
              </a:defRPr>
            </a:lvl5pPr>
            <a:lvl6pPr marL="0" indent="0">
              <a:spcAft>
                <a:spcPts val="0"/>
              </a:spcAft>
              <a:buNone/>
              <a:defRPr sz="900">
                <a:solidFill>
                  <a:schemeClr val="tx1"/>
                </a:solidFill>
              </a:defRPr>
            </a:lvl6pPr>
            <a:lvl7pPr marL="0" indent="0">
              <a:spcAft>
                <a:spcPts val="0"/>
              </a:spcAft>
              <a:buNone/>
              <a:defRPr sz="900">
                <a:solidFill>
                  <a:schemeClr val="tx1"/>
                </a:solidFill>
              </a:defRPr>
            </a:lvl7pPr>
            <a:lvl8pPr marL="0" indent="0">
              <a:spcAft>
                <a:spcPts val="0"/>
              </a:spcAft>
              <a:buNone/>
              <a:defRPr sz="900">
                <a:solidFill>
                  <a:schemeClr val="tx1"/>
                </a:solidFill>
              </a:defRPr>
            </a:lvl8pPr>
            <a:lvl9pPr marL="0" indent="0">
              <a:spcAft>
                <a:spcPts val="0"/>
              </a:spcAft>
              <a:buNone/>
              <a:defRPr sz="9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1033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A79A6F-D192-4630-90D8-72017DBBA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425" y="1125537"/>
            <a:ext cx="10944440" cy="47513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DF3023-9258-4C00-8255-D830DA64F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26" y="76994"/>
            <a:ext cx="11218748" cy="756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lvl="0"/>
            <a:r>
              <a:rPr lang="de-DE" dirty="0"/>
              <a:t>Mastertitelformat bearbeiten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99E0D-49B3-4A88-B303-91F351DE7F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2088" y="6320996"/>
            <a:ext cx="4896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kern="600" spc="-50" baseline="0">
                <a:solidFill>
                  <a:schemeClr val="tx1"/>
                </a:solidFill>
              </a:defRPr>
            </a:lvl1pPr>
          </a:lstStyle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498E1-9B54-45FD-952E-45B961B7A7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5881" y="6317425"/>
            <a:ext cx="504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EEC940FC-C58E-4D71-B9B6-40F32F75AB0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C134AC0-73D3-13FE-3C1C-C1EB7F4CA7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92088" y="6879664"/>
            <a:ext cx="1440000" cy="10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00.00.2024</a:t>
            </a:r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4375CB5E-0933-B202-645A-8D51D5B4FFCA}"/>
              </a:ext>
            </a:extLst>
          </p:cNvPr>
          <p:cNvPicPr>
            <a:picLocks noChangeAspect="1"/>
          </p:cNvPicPr>
          <p:nvPr userDrawn="1"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858" y="6407841"/>
            <a:ext cx="1188000" cy="3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3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9" r:id="rId2"/>
    <p:sldLayoutId id="2147483746" r:id="rId3"/>
    <p:sldLayoutId id="2147483747" r:id="rId4"/>
    <p:sldLayoutId id="2147483762" r:id="rId5"/>
    <p:sldLayoutId id="2147483763" r:id="rId6"/>
    <p:sldLayoutId id="2147483748" r:id="rId7"/>
    <p:sldLayoutId id="2147483749" r:id="rId8"/>
    <p:sldLayoutId id="2147483667" r:id="rId9"/>
    <p:sldLayoutId id="2147483734" r:id="rId10"/>
    <p:sldLayoutId id="2147483719" r:id="rId11"/>
    <p:sldLayoutId id="2147483735" r:id="rId12"/>
    <p:sldLayoutId id="2147483720" r:id="rId13"/>
    <p:sldLayoutId id="2147483736" r:id="rId14"/>
    <p:sldLayoutId id="2147483721" r:id="rId15"/>
    <p:sldLayoutId id="2147483737" r:id="rId16"/>
    <p:sldLayoutId id="2147483723" r:id="rId17"/>
    <p:sldLayoutId id="2147483724" r:id="rId18"/>
    <p:sldLayoutId id="2147483722" r:id="rId19"/>
    <p:sldLayoutId id="2147483738" r:id="rId20"/>
    <p:sldLayoutId id="2147483750" r:id="rId21"/>
    <p:sldLayoutId id="2147483751" r:id="rId22"/>
    <p:sldLayoutId id="2147483760" r:id="rId23"/>
    <p:sldLayoutId id="2147483758" r:id="rId24"/>
    <p:sldLayoutId id="2147483757" r:id="rId25"/>
    <p:sldLayoutId id="2147483726" r:id="rId26"/>
    <p:sldLayoutId id="2147483741" r:id="rId27"/>
    <p:sldLayoutId id="2147483727" r:id="rId28"/>
    <p:sldLayoutId id="2147483730" r:id="rId29"/>
    <p:sldLayoutId id="2147483728" r:id="rId30"/>
    <p:sldLayoutId id="2147483742" r:id="rId31"/>
    <p:sldLayoutId id="2147483729" r:id="rId32"/>
    <p:sldLayoutId id="2147483743" r:id="rId33"/>
    <p:sldLayoutId id="2147483731" r:id="rId34"/>
    <p:sldLayoutId id="2147483744" r:id="rId35"/>
    <p:sldLayoutId id="2147483732" r:id="rId36"/>
    <p:sldLayoutId id="2147483745" r:id="rId37"/>
    <p:sldLayoutId id="2147483756" r:id="rId38"/>
    <p:sldLayoutId id="2147483755" r:id="rId39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de-DE" sz="5400" b="1" kern="1200" spc="-20" baseline="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0"/>
        </a:spcBef>
        <a:spcAft>
          <a:spcPts val="0"/>
        </a:spcAft>
        <a:buFont typeface="Arial" panose="020B0604020202020204" pitchFamily="34" charset="0"/>
        <a:buNone/>
        <a:defRPr sz="2400" b="1" kern="1200" spc="0" baseline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10000"/>
        </a:lnSpc>
        <a:spcBef>
          <a:spcPts val="0"/>
        </a:spcBef>
        <a:spcAft>
          <a:spcPts val="2400"/>
        </a:spcAft>
        <a:buSzPct val="100000"/>
        <a:buFontTx/>
        <a:buNone/>
        <a:defRPr sz="2400" b="0" kern="1200" spc="0" baseline="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400" rtl="0" eaLnBrk="1" fontAlgn="auto" latinLnBrk="0" hangingPunct="1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None/>
        <a:defRPr kumimoji="0" sz="2000" b="1" i="0" u="none" kern="1200" cap="none" spc="0" baseline="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fontAlgn="auto" latinLnBrk="0" hangingPunct="1">
        <a:lnSpc>
          <a:spcPct val="110000"/>
        </a:lnSpc>
        <a:spcBef>
          <a:spcPts val="0"/>
        </a:spcBef>
        <a:spcAft>
          <a:spcPts val="1400"/>
        </a:spcAft>
        <a:buClrTx/>
        <a:buSzPct val="100000"/>
        <a:buFontTx/>
        <a:buNone/>
        <a:defRPr kumimoji="0" sz="2000" b="0" i="0" u="none" kern="1200" cap="none" spc="0" baseline="0">
          <a:solidFill>
            <a:schemeClr val="tx1"/>
          </a:solidFill>
          <a:latin typeface="+mn-lt"/>
          <a:ea typeface="+mn-ea"/>
          <a:cs typeface="+mn-cs"/>
        </a:defRPr>
      </a:lvl4pPr>
      <a:lvl5pPr marL="360363" indent="-268288" algn="l" defTabSz="914400" rtl="0" eaLnBrk="1" fontAlgn="auto" latinLnBrk="0" hangingPunct="1">
        <a:lnSpc>
          <a:spcPct val="110000"/>
        </a:lnSpc>
        <a:spcBef>
          <a:spcPts val="0"/>
        </a:spcBef>
        <a:spcAft>
          <a:spcPts val="1800"/>
        </a:spcAft>
        <a:buClrTx/>
        <a:buSzPct val="100000"/>
        <a:buFont typeface="Arial" panose="020B0604020202020204" pitchFamily="34" charset="0"/>
        <a:buChar char="•"/>
        <a:defRPr kumimoji="0" sz="2000" b="0" i="0" u="none" kern="1200" cap="none" spc="0" baseline="0">
          <a:solidFill>
            <a:schemeClr val="tx1"/>
          </a:solidFill>
          <a:latin typeface="+mn-lt"/>
          <a:ea typeface="+mn-ea"/>
          <a:cs typeface="+mn-cs"/>
        </a:defRPr>
      </a:lvl5pPr>
      <a:lvl6pPr marL="342900" indent="-252413" algn="l" defTabSz="914400" rtl="0" eaLnBrk="1" latinLnBrk="0" hangingPunct="1">
        <a:lnSpc>
          <a:spcPct val="110000"/>
        </a:lnSpc>
        <a:spcBef>
          <a:spcPts val="0"/>
        </a:spcBef>
        <a:spcAft>
          <a:spcPts val="2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2900" indent="-252413" algn="l" defTabSz="914400" rtl="0" eaLnBrk="1" latinLnBrk="0" hangingPunct="1">
        <a:lnSpc>
          <a:spcPct val="110000"/>
        </a:lnSpc>
        <a:spcBef>
          <a:spcPts val="0"/>
        </a:spcBef>
        <a:spcAft>
          <a:spcPts val="2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" indent="-252413" algn="l" defTabSz="914400" rtl="0" eaLnBrk="1" latinLnBrk="0" hangingPunct="1">
        <a:lnSpc>
          <a:spcPct val="110000"/>
        </a:lnSpc>
        <a:spcBef>
          <a:spcPts val="0"/>
        </a:spcBef>
        <a:spcAft>
          <a:spcPts val="2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342900" indent="-252413" algn="l" defTabSz="914400" rtl="0" eaLnBrk="1" latinLnBrk="0" hangingPunct="1">
        <a:lnSpc>
          <a:spcPct val="110000"/>
        </a:lnSpc>
        <a:spcBef>
          <a:spcPts val="0"/>
        </a:spcBef>
        <a:spcAft>
          <a:spcPts val="24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7" userDrawn="1">
          <p15:clr>
            <a:srgbClr val="F26B43"/>
          </p15:clr>
        </p15:guide>
        <p15:guide id="2" orient="horz" pos="3884" userDrawn="1">
          <p15:clr>
            <a:srgbClr val="F26B43"/>
          </p15:clr>
        </p15:guide>
        <p15:guide id="3" pos="3840" userDrawn="1">
          <p15:clr>
            <a:srgbClr val="F26B43"/>
          </p15:clr>
        </p15:guide>
        <p15:guide id="4" pos="302" userDrawn="1">
          <p15:clr>
            <a:srgbClr val="F26B43"/>
          </p15:clr>
        </p15:guide>
        <p15:guide id="5" pos="7378" userDrawn="1">
          <p15:clr>
            <a:srgbClr val="F26B43"/>
          </p15:clr>
        </p15:guide>
        <p15:guide id="8" orient="horz" pos="709" userDrawn="1">
          <p15:clr>
            <a:srgbClr val="F26B43"/>
          </p15:clr>
        </p15:guide>
        <p15:guide id="9" orient="horz" pos="3702" userDrawn="1">
          <p15:clr>
            <a:srgbClr val="F26B43"/>
          </p15:clr>
        </p15:guide>
        <p15:guide id="10" pos="121" userDrawn="1">
          <p15:clr>
            <a:srgbClr val="F26B43"/>
          </p15:clr>
        </p15:guide>
        <p15:guide id="11" pos="7559" userDrawn="1">
          <p15:clr>
            <a:srgbClr val="F26B43"/>
          </p15:clr>
        </p15:guide>
        <p15:guide id="13" orient="horz" pos="2205" userDrawn="1">
          <p15:clr>
            <a:srgbClr val="F26B43"/>
          </p15:clr>
        </p15:guide>
        <p15:guide id="14" pos="189" userDrawn="1">
          <p15:clr>
            <a:srgbClr val="0080C0"/>
          </p15:clr>
        </p15:guide>
        <p15:guide id="15" pos="7491" userDrawn="1">
          <p15:clr>
            <a:srgbClr val="0080C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sv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6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7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3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2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6.jp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EB0A43FD-B80E-E36A-2343-BF874DFE79B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" b="175"/>
          <a:stretch/>
        </p:blipFill>
        <p:spPr>
          <a:xfrm>
            <a:off x="4" y="2"/>
            <a:ext cx="12191997" cy="6857998"/>
          </a:xfrm>
          <a:solidFill>
            <a:srgbClr val="191919"/>
          </a:solidFill>
        </p:spPr>
      </p:pic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3047646-E409-6F0F-09E3-FFCEA91C3C4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5EBC0AD-AAB1-3FF5-98C5-ECA757BFF1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9319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platzhalter 9">
            <a:extLst>
              <a:ext uri="{FF2B5EF4-FFF2-40B4-BE49-F238E27FC236}">
                <a16:creationId xmlns:a16="http://schemas.microsoft.com/office/drawing/2014/main" id="{540EF650-E5EF-2A73-5BF4-E5EC07552A6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" b="175"/>
          <a:stretch/>
        </p:blipFill>
        <p:spPr>
          <a:xfrm>
            <a:off x="0" y="0"/>
            <a:ext cx="12192000" cy="6858000"/>
          </a:xfrm>
          <a:solidFill>
            <a:srgbClr val="191919"/>
          </a:solidFill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7BB512F-C1C5-0EDF-5EB4-C95BD15B1F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85" y="3969921"/>
            <a:ext cx="1800000" cy="246221"/>
          </a:xfrm>
        </p:spPr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9E4B27AC-525A-EC3E-39D7-7B207A967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D46C2AA-7CA5-922D-5022-05AEBF1C9A79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1734E4D-1F48-0EBE-8FE1-5689A5EC616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04614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34280-D2E3-2EF1-A258-B77AD0BEA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CCD1986-2AFC-2983-13F6-5A0E17CFEC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Optionale, zusätzliche </a:t>
            </a:r>
            <a:r>
              <a:rPr lang="de-DE" dirty="0" err="1"/>
              <a:t>Subline</a:t>
            </a:r>
            <a:r>
              <a:rPr lang="de-DE" dirty="0"/>
              <a:t>,</a:t>
            </a:r>
            <a:br>
              <a:rPr lang="de-DE" dirty="0"/>
            </a:br>
            <a:r>
              <a:rPr lang="de-DE" dirty="0"/>
              <a:t>um die Headline zu ergänzen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6612C817-18E5-D975-5B12-D550436781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de-DE" dirty="0"/>
              <a:t>LOREM IPSUM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B147577D-A85E-3759-E896-A4002E42A06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dirty="0"/>
              <a:t>für eine Headline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14CB72E7-78F1-E6E4-752B-41EB4845E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B5D166-D0FD-3896-37F6-A3C568A07F9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0398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C8787-25B8-F64C-982A-0C0E4ADAC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D5292A37-03D9-7763-A532-D36FA1C6B9F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de-DE" dirty="0"/>
              <a:t>LOREM IPSUM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00CF7F31-5359-2A36-119C-EBF849829CD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dirty="0"/>
              <a:t>für eine Headline</a:t>
            </a:r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593812E6-30B3-1ACB-973C-E5FDE637C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</a:p>
        </p:txBody>
      </p:sp>
      <p:pic>
        <p:nvPicPr>
          <p:cNvPr id="20" name="Bildplatzhalter 19">
            <a:extLst>
              <a:ext uri="{FF2B5EF4-FFF2-40B4-BE49-F238E27FC236}">
                <a16:creationId xmlns:a16="http://schemas.microsoft.com/office/drawing/2014/main" id="{2236C791-5416-3114-ED15-87F37A6A7192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" b="484"/>
          <a:stretch/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2" name="Bildplatzhalter 21">
            <a:extLst>
              <a:ext uri="{FF2B5EF4-FFF2-40B4-BE49-F238E27FC236}">
                <a16:creationId xmlns:a16="http://schemas.microsoft.com/office/drawing/2014/main" id="{1F3E57E7-EF44-AC35-8C44-5A6CA85DDD64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" b="484"/>
          <a:stretch/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4" name="Bildplatzhalter 23">
            <a:extLst>
              <a:ext uri="{FF2B5EF4-FFF2-40B4-BE49-F238E27FC236}">
                <a16:creationId xmlns:a16="http://schemas.microsoft.com/office/drawing/2014/main" id="{16C5B74F-D4AC-8EFD-8365-C165A1BD70C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" b="484"/>
          <a:stretch/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6" name="Bildplatzhalter 25">
            <a:extLst>
              <a:ext uri="{FF2B5EF4-FFF2-40B4-BE49-F238E27FC236}">
                <a16:creationId xmlns:a16="http://schemas.microsoft.com/office/drawing/2014/main" id="{4D163028-B284-6A4E-BDFD-160EEBB70D75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" b="484"/>
          <a:stretch/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8" name="Bildplatzhalter 27">
            <a:extLst>
              <a:ext uri="{FF2B5EF4-FFF2-40B4-BE49-F238E27FC236}">
                <a16:creationId xmlns:a16="http://schemas.microsoft.com/office/drawing/2014/main" id="{19351D86-F69A-B5AA-562A-0BD2B19A609D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" b="484"/>
          <a:stretch/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3879716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897F6C9-2AC6-3832-9C29-4B614A5D85D7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 dirty="0"/>
              <a:t>00.00.2024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811CA661-97B9-8A2D-CC8E-F41BE631C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  <a:br>
              <a:rPr lang="de-DE" dirty="0"/>
            </a:br>
            <a:r>
              <a:rPr lang="de-DE" dirty="0"/>
              <a:t>für eine Headline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A1A85B0-6849-D286-6B40-3F82FFF2FAF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Optionale, zusätzliche Subline,</a:t>
            </a:r>
            <a:br>
              <a:rPr lang="de-DE" dirty="0"/>
            </a:br>
            <a:r>
              <a:rPr lang="de-DE" dirty="0"/>
              <a:t>um die Headline zu ergänzen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16E1292-EF02-D110-E487-022BC7559F8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49141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E39F7-33CB-7DBB-76A0-D5AE085D8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4A93B390-FF70-DDA1-17C2-4F8CE68222E1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 dirty="0"/>
              <a:t>00.00.2024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25745278-B4F8-42DD-2B4B-A9015136C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  <a:br>
              <a:rPr lang="de-DE" dirty="0"/>
            </a:br>
            <a:r>
              <a:rPr lang="de-DE" dirty="0"/>
              <a:t>für eine Headline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0FA2D93-49A6-E393-F1F4-9D2077D615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Optionale, zusätzliche Subline,</a:t>
            </a:r>
            <a:br>
              <a:rPr lang="de-DE" dirty="0"/>
            </a:br>
            <a:r>
              <a:rPr lang="de-DE" dirty="0"/>
              <a:t>um die Headline zu ergänzen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8135D0-7360-CA9E-F365-5B09F815F37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9211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E1FE8-8D11-4AD5-674C-58C64E2FC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AFF3006-B189-4696-FBE8-D6048B57514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 dirty="0"/>
              <a:t>00.00.2024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AA3B82D8-1DF6-64B0-3B10-5A9740594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  <a:br>
              <a:rPr lang="de-DE" dirty="0"/>
            </a:br>
            <a:r>
              <a:rPr lang="de-DE" dirty="0"/>
              <a:t>für eine Headline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5D35959-6417-6A5A-4CC9-4C7F648419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Optionale, zusätzliche Subline,</a:t>
            </a:r>
            <a:br>
              <a:rPr lang="de-DE" dirty="0"/>
            </a:br>
            <a:r>
              <a:rPr lang="de-DE" dirty="0"/>
              <a:t>um die Headline zu ergänzen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85B32A0-9338-DB38-B069-C267A200A07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7</a:t>
            </a:fld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2D999CE-C904-C0E4-AEA9-F22A6F41F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328" y="2929089"/>
            <a:ext cx="31750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20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20503-A566-4D16-A30A-65A2A83B0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0B901C4-7805-77F9-EC76-654503C7A2D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 dirty="0"/>
              <a:t>00.00.2024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ED60633E-D84A-40B5-F0BB-5420E51F9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Ein Beispieltext</a:t>
            </a:r>
            <a:br>
              <a:rPr lang="de-DE" dirty="0"/>
            </a:br>
            <a:r>
              <a:rPr lang="de-DE" dirty="0"/>
              <a:t>für eine Headline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459BF91-70D6-8ADB-D5EB-EF2BE22B9D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dirty="0"/>
              <a:t>Optionale, zusätzliche Subline,</a:t>
            </a:r>
            <a:br>
              <a:rPr lang="de-DE" dirty="0"/>
            </a:br>
            <a:r>
              <a:rPr lang="de-DE" dirty="0"/>
              <a:t>um die Headline zu ergänzen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B9F8A5-14A2-8778-77B1-E99E59E5EA6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8</a:t>
            </a:fld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96773116-76C0-3FB4-2E7B-7D7F37DA5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328" y="2929089"/>
            <a:ext cx="31750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797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6EFD3-FA65-F997-EA55-12FEA3556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BA204-1322-DDB5-C002-C211A0F4A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97BE0C-0DD5-82D9-35B2-1FFD79C07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6D4C4D90-0A6A-5AD0-FC47-874BD1688EE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Headline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Beispiel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pPr lvl="1"/>
            <a:r>
              <a:rPr lang="de-DE" dirty="0">
                <a:solidFill>
                  <a:schemeClr val="tx1"/>
                </a:solidFill>
              </a:rPr>
              <a:t>Unterpunkt Beispieltext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Beispieltext Unterpunkt</a:t>
            </a: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Headline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pPr lvl="1"/>
            <a:r>
              <a:rPr lang="de-DE" dirty="0">
                <a:solidFill>
                  <a:schemeClr val="tx1"/>
                </a:solidFill>
              </a:rPr>
              <a:t>Unterpunkt Beispieltext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Beispieltext Unterpunkt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FDF2F0A-FEB4-C7CB-9BC1-315242457F8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F693B43C-C1A4-5963-03DD-78A7722D0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71055D6D-CE77-DFEF-26E0-C3E2D3D5486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prstGeom prst="ellipse">
            <a:avLst/>
          </a:prstGeom>
          <a:solidFill>
            <a:srgbClr val="191919"/>
          </a:solidFill>
        </p:spPr>
      </p:pic>
      <p:pic>
        <p:nvPicPr>
          <p:cNvPr id="15" name="Bildplatzhalter 14">
            <a:extLst>
              <a:ext uri="{FF2B5EF4-FFF2-40B4-BE49-F238E27FC236}">
                <a16:creationId xmlns:a16="http://schemas.microsoft.com/office/drawing/2014/main" id="{99981F7F-45B5-E726-A26B-4B2372C911A2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1" t="8661" r="9095" b="44094"/>
          <a:stretch>
            <a:fillRect/>
          </a:stretch>
        </p:blipFill>
        <p:spPr>
          <a:xfrm>
            <a:off x="7703998" y="2873373"/>
            <a:ext cx="1152000" cy="1152000"/>
          </a:xfrm>
          <a:prstGeom prst="ellipse">
            <a:avLst/>
          </a:prstGeom>
          <a:solidFill>
            <a:srgbClr val="191919"/>
          </a:solidFill>
        </p:spPr>
      </p:pic>
      <p:pic>
        <p:nvPicPr>
          <p:cNvPr id="18" name="Bildplatzhalter 17">
            <a:extLst>
              <a:ext uri="{FF2B5EF4-FFF2-40B4-BE49-F238E27FC236}">
                <a16:creationId xmlns:a16="http://schemas.microsoft.com/office/drawing/2014/main" id="{6F60C253-AA3D-AD6D-EB6A-DE9E7B1441CC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prstGeom prst="ellipse">
            <a:avLst/>
          </a:prstGeom>
          <a:solidFill>
            <a:srgbClr val="191919"/>
          </a:solidFill>
        </p:spPr>
      </p:pic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11756F9D-258A-9C7D-48FD-4B4570D1DBC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1"/>
            <a:r>
              <a:rPr lang="de-DE" dirty="0"/>
              <a:t>Petra Scharner-Wolff</a:t>
            </a:r>
          </a:p>
          <a:p>
            <a:pPr lvl="2"/>
            <a:r>
              <a:rPr lang="de-DE" dirty="0"/>
              <a:t>Vorstandsvorsitzende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CFAF271E-970C-90F7-E293-4E3F670031D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lvl="1"/>
            <a:r>
              <a:rPr lang="de-DE" dirty="0"/>
              <a:t>Katy Roewer</a:t>
            </a:r>
          </a:p>
          <a:p>
            <a:pPr lvl="2"/>
            <a:r>
              <a:rPr lang="de-DE" dirty="0"/>
              <a:t>Vorständin Finanzen, Controlling, Personal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806BC668-0BD0-D45D-96E7-1F35EA72483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de-DE" dirty="0"/>
              <a:t>Moderation</a:t>
            </a:r>
          </a:p>
          <a:p>
            <a:pPr lvl="1"/>
            <a:r>
              <a:rPr lang="de-DE" dirty="0"/>
              <a:t>Annette Siragusano</a:t>
            </a:r>
          </a:p>
          <a:p>
            <a:pPr lvl="2"/>
            <a:r>
              <a:rPr lang="de-DE" dirty="0"/>
              <a:t>Group </a:t>
            </a:r>
            <a:r>
              <a:rPr lang="de-DE" dirty="0" err="1"/>
              <a:t>Vice</a:t>
            </a:r>
            <a:r>
              <a:rPr lang="de-DE" dirty="0"/>
              <a:t> </a:t>
            </a:r>
            <a:r>
              <a:rPr lang="de-DE" dirty="0" err="1"/>
              <a:t>President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Corporate Communications </a:t>
            </a:r>
            <a:br>
              <a:rPr lang="de-DE" dirty="0"/>
            </a:br>
            <a:r>
              <a:rPr lang="de-DE" dirty="0"/>
              <a:t>&amp; Public Affairs</a:t>
            </a:r>
          </a:p>
        </p:txBody>
      </p:sp>
    </p:spTree>
    <p:extLst>
      <p:ext uri="{BB962C8B-B14F-4D97-AF65-F5344CB8AC3E}">
        <p14:creationId xmlns:p14="http://schemas.microsoft.com/office/powerpoint/2010/main" val="1895986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ACE92-2DB2-DBCF-58F6-D7332C2DD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F69EB-DBF8-5D80-4FA6-E5A06A27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4EA941-BFFB-062C-8CB2-610E02933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C1B725F3-ECF0-6EB3-A208-4E7E2E06267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de-DE" dirty="0">
                <a:solidFill>
                  <a:schemeClr val="tx1"/>
                </a:solidFill>
              </a:rPr>
              <a:t>Headline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Beispiel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pPr lvl="1"/>
            <a:r>
              <a:rPr lang="de-DE" dirty="0">
                <a:solidFill>
                  <a:schemeClr val="tx1"/>
                </a:solidFill>
              </a:rPr>
              <a:t>Unterpunkt Beispieltext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Beispieltext Unterpunkt</a:t>
            </a: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Headline </a:t>
            </a:r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 err="1">
                <a:solidFill>
                  <a:schemeClr val="tx1"/>
                </a:solidFill>
              </a:rPr>
              <a:t>Agendapunkt</a:t>
            </a:r>
            <a:endParaRPr lang="de-DE" dirty="0">
              <a:solidFill>
                <a:schemeClr val="tx1"/>
              </a:solidFill>
            </a:endParaRPr>
          </a:p>
          <a:p>
            <a:pPr lvl="1"/>
            <a:r>
              <a:rPr lang="de-DE" dirty="0">
                <a:solidFill>
                  <a:schemeClr val="tx1"/>
                </a:solidFill>
              </a:rPr>
              <a:t>Unterpunkt Beispieltext</a:t>
            </a:r>
          </a:p>
          <a:p>
            <a:pPr lvl="1"/>
            <a:r>
              <a:rPr lang="de-DE" dirty="0">
                <a:solidFill>
                  <a:schemeClr val="tx1"/>
                </a:solidFill>
              </a:rPr>
              <a:t>Beispieltext Unterpunkt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82E6A30-EF97-1ACD-6D5C-846D85FB3A9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056DCFB4-2E94-11E5-6B18-2D80770FB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FC527531-D50A-361D-A9EA-B8F0708E51F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prstGeom prst="ellipse">
            <a:avLst/>
          </a:prstGeom>
          <a:solidFill>
            <a:srgbClr val="191919"/>
          </a:solidFill>
        </p:spPr>
      </p:pic>
      <p:pic>
        <p:nvPicPr>
          <p:cNvPr id="18" name="Bildplatzhalter 17">
            <a:extLst>
              <a:ext uri="{FF2B5EF4-FFF2-40B4-BE49-F238E27FC236}">
                <a16:creationId xmlns:a16="http://schemas.microsoft.com/office/drawing/2014/main" id="{70016CE1-5A5C-85AD-EB23-B58DA595EFAC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prstGeom prst="ellipse">
            <a:avLst/>
          </a:prstGeom>
          <a:solidFill>
            <a:srgbClr val="191919"/>
          </a:solidFill>
        </p:spPr>
      </p:pic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89DB9697-C2DA-3730-01F4-8D1FE3E24E9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1"/>
            <a:r>
              <a:rPr lang="de-DE" dirty="0"/>
              <a:t>Petra Scharner-Wolff</a:t>
            </a:r>
          </a:p>
          <a:p>
            <a:pPr lvl="2"/>
            <a:r>
              <a:rPr lang="de-DE" dirty="0"/>
              <a:t>Vorstandsvorsitzende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5BB8C2F8-3CD5-CF77-B799-E9E9DBB0BD3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lvl="1"/>
            <a:r>
              <a:rPr lang="de-DE" dirty="0"/>
              <a:t>Katy Roewer</a:t>
            </a:r>
          </a:p>
          <a:p>
            <a:pPr lvl="2"/>
            <a:r>
              <a:rPr lang="de-DE" dirty="0"/>
              <a:t>Vorständin Finanzen, Controlling, Personal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0C11B85B-4489-EF72-C371-889331FD974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de-DE" dirty="0"/>
              <a:t>Moderation</a:t>
            </a:r>
          </a:p>
          <a:p>
            <a:pPr lvl="1"/>
            <a:r>
              <a:rPr lang="de-DE" dirty="0"/>
              <a:t>Annette Siragusano</a:t>
            </a:r>
          </a:p>
          <a:p>
            <a:pPr lvl="2"/>
            <a:r>
              <a:rPr lang="de-DE" dirty="0"/>
              <a:t>Group </a:t>
            </a:r>
            <a:r>
              <a:rPr lang="de-DE" dirty="0" err="1"/>
              <a:t>Vice</a:t>
            </a:r>
            <a:r>
              <a:rPr lang="de-DE" dirty="0"/>
              <a:t> </a:t>
            </a:r>
            <a:r>
              <a:rPr lang="de-DE" dirty="0" err="1"/>
              <a:t>President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Corporate Communications </a:t>
            </a:r>
            <a:br>
              <a:rPr lang="de-DE" dirty="0"/>
            </a:br>
            <a:r>
              <a:rPr lang="de-DE" dirty="0"/>
              <a:t>&amp; Public Affairs</a:t>
            </a:r>
          </a:p>
        </p:txBody>
      </p:sp>
      <p:pic>
        <p:nvPicPr>
          <p:cNvPr id="12" name="Bildplatzhalter 14">
            <a:extLst>
              <a:ext uri="{FF2B5EF4-FFF2-40B4-BE49-F238E27FC236}">
                <a16:creationId xmlns:a16="http://schemas.microsoft.com/office/drawing/2014/main" id="{6BA281A0-CB53-381B-2C6E-D45BA4569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1" t="8661" r="9095" b="44094"/>
          <a:stretch>
            <a:fillRect/>
          </a:stretch>
        </p:blipFill>
        <p:spPr>
          <a:xfrm>
            <a:off x="7705749" y="2873373"/>
            <a:ext cx="1152000" cy="1152000"/>
          </a:xfrm>
          <a:prstGeom prst="ellipse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705587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1182A3BB-322E-36D4-28E4-993A6BEA4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2DC52828-3627-5D5A-BCDC-BD170F8A8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AB9D799-F19B-6C14-881A-6B23571A76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Beispiel </a:t>
            </a:r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77BFE9-1AFB-D864-2B62-1CED5E5455A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16C1AA98-A0A8-AA20-8A1C-F450FA6C4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3" y="227674"/>
            <a:ext cx="9144663" cy="756000"/>
          </a:xfrm>
        </p:spPr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3" name="Bildplatzhalter 12">
            <a:extLst>
              <a:ext uri="{FF2B5EF4-FFF2-40B4-BE49-F238E27FC236}">
                <a16:creationId xmlns:a16="http://schemas.microsoft.com/office/drawing/2014/main" id="{6D87CC6F-5D2E-B988-62AD-0DA6B44AE31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5" name="Bildplatzhalter 14">
            <a:extLst>
              <a:ext uri="{FF2B5EF4-FFF2-40B4-BE49-F238E27FC236}">
                <a16:creationId xmlns:a16="http://schemas.microsoft.com/office/drawing/2014/main" id="{5770A63E-2458-0422-B557-9FB5CBDDCA6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7" name="Bildplatzhalter 16">
            <a:extLst>
              <a:ext uri="{FF2B5EF4-FFF2-40B4-BE49-F238E27FC236}">
                <a16:creationId xmlns:a16="http://schemas.microsoft.com/office/drawing/2014/main" id="{1B7E9AFD-3A33-57BF-DB26-65BC9A77D0E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9" name="Bildplatzhalter 18">
            <a:extLst>
              <a:ext uri="{FF2B5EF4-FFF2-40B4-BE49-F238E27FC236}">
                <a16:creationId xmlns:a16="http://schemas.microsoft.com/office/drawing/2014/main" id="{8B703653-4F35-257A-03CA-F0539AF418C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1" name="Bildplatzhalter 20">
            <a:extLst>
              <a:ext uri="{FF2B5EF4-FFF2-40B4-BE49-F238E27FC236}">
                <a16:creationId xmlns:a16="http://schemas.microsoft.com/office/drawing/2014/main" id="{2D7CA892-C150-7FF8-C5DE-54B587425E03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1396708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FB4F4-93BE-4A68-B436-A4AF522EB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52CC9312-DD14-71C6-2F5E-A1D9DDE97CA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0" name="Bildplatzhalter 9">
            <a:extLst>
              <a:ext uri="{FF2B5EF4-FFF2-40B4-BE49-F238E27FC236}">
                <a16:creationId xmlns:a16="http://schemas.microsoft.com/office/drawing/2014/main" id="{1100AA02-AEAA-F63B-31B9-C120A3CD58C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7" name="Bildplatzhalter 16">
            <a:extLst>
              <a:ext uri="{FF2B5EF4-FFF2-40B4-BE49-F238E27FC236}">
                <a16:creationId xmlns:a16="http://schemas.microsoft.com/office/drawing/2014/main" id="{2F76C1F5-891D-3D3C-B00D-05E662625EE5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9" name="Bildplatzhalter 18">
            <a:extLst>
              <a:ext uri="{FF2B5EF4-FFF2-40B4-BE49-F238E27FC236}">
                <a16:creationId xmlns:a16="http://schemas.microsoft.com/office/drawing/2014/main" id="{DDB3041A-307D-8D7B-83A6-D33829CD8DFB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1" name="Bildplatzhalter 20">
            <a:extLst>
              <a:ext uri="{FF2B5EF4-FFF2-40B4-BE49-F238E27FC236}">
                <a16:creationId xmlns:a16="http://schemas.microsoft.com/office/drawing/2014/main" id="{3F4E18EC-E29C-1143-452C-26333F2BACF5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r="63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7E804263-F49E-87F0-77DC-B0FC71FA7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7691CFE1-A82E-2714-3DEA-1A282C155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B830BFC-AD00-BC06-3F44-D1E0BC95DE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Beispiel </a:t>
            </a:r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281309A-0AE3-DC51-86C6-08C6763C484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B99AB1F3-EF06-5150-6513-375D42797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3" y="227674"/>
            <a:ext cx="9144663" cy="756000"/>
          </a:xfrm>
        </p:spPr>
        <p:txBody>
          <a:bodyPr/>
          <a:lstStyle/>
          <a:p>
            <a:r>
              <a:rPr lang="de-DE" dirty="0"/>
              <a:t>Main Headline</a:t>
            </a:r>
          </a:p>
        </p:txBody>
      </p:sp>
    </p:spTree>
    <p:extLst>
      <p:ext uri="{BB962C8B-B14F-4D97-AF65-F5344CB8AC3E}">
        <p14:creationId xmlns:p14="http://schemas.microsoft.com/office/powerpoint/2010/main" val="1498785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Bildplatzhalter 14">
            <a:extLst>
              <a:ext uri="{FF2B5EF4-FFF2-40B4-BE49-F238E27FC236}">
                <a16:creationId xmlns:a16="http://schemas.microsoft.com/office/drawing/2014/main" id="{CBEAD215-634F-BCB4-EB1F-07ADE3D9B60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" r="84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7" name="Bildplatzhalter 16">
            <a:extLst>
              <a:ext uri="{FF2B5EF4-FFF2-40B4-BE49-F238E27FC236}">
                <a16:creationId xmlns:a16="http://schemas.microsoft.com/office/drawing/2014/main" id="{9B33183D-39B5-0DFB-EA09-4513A8E1CBA3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" r="25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1" name="Bildplatzhalter 20">
            <a:extLst>
              <a:ext uri="{FF2B5EF4-FFF2-40B4-BE49-F238E27FC236}">
                <a16:creationId xmlns:a16="http://schemas.microsoft.com/office/drawing/2014/main" id="{4EC92B66-A167-9FB7-A997-2588A950B96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" b="363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9" name="Bildplatzhalter 18">
            <a:extLst>
              <a:ext uri="{FF2B5EF4-FFF2-40B4-BE49-F238E27FC236}">
                <a16:creationId xmlns:a16="http://schemas.microsoft.com/office/drawing/2014/main" id="{047C683D-4089-04A0-1502-EE72A95CA82D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" r="1011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DD9230C-F31D-EF39-A53B-EE6F8F16D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5BD6CA-737E-2B1A-E179-323534B2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6D11BDB-8446-736B-8FBE-ABBE4F3274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Beispiel </a:t>
            </a:r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D2667B00-F44D-7088-EC83-9B0748773BD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232F3861-1DC2-FA92-31EF-E4F9FA439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3" name="Bildplatzhalter 12">
            <a:extLst>
              <a:ext uri="{FF2B5EF4-FFF2-40B4-BE49-F238E27FC236}">
                <a16:creationId xmlns:a16="http://schemas.microsoft.com/office/drawing/2014/main" id="{9E27F5F0-DC49-77F0-E8B8-23C654756FA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" b="18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280441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54E75-F8DA-80C8-FD85-F9E694634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platzhalter 4">
            <a:extLst>
              <a:ext uri="{FF2B5EF4-FFF2-40B4-BE49-F238E27FC236}">
                <a16:creationId xmlns:a16="http://schemas.microsoft.com/office/drawing/2014/main" id="{058A23E3-70F7-CA8C-443B-944BA12F16C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" r="84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21" name="Bildplatzhalter 20">
            <a:extLst>
              <a:ext uri="{FF2B5EF4-FFF2-40B4-BE49-F238E27FC236}">
                <a16:creationId xmlns:a16="http://schemas.microsoft.com/office/drawing/2014/main" id="{320D6AEC-D120-678E-FB03-A398C91CC5DE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" b="363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9" name="Bildplatzhalter 18">
            <a:extLst>
              <a:ext uri="{FF2B5EF4-FFF2-40B4-BE49-F238E27FC236}">
                <a16:creationId xmlns:a16="http://schemas.microsoft.com/office/drawing/2014/main" id="{36BEF89C-9E96-AAF9-6FBC-AAF07D5FE93B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" r="1011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7DE4297-DCF8-B692-F3B2-2A22CB39B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6C4EE45-E811-964B-3B36-219766F67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14</a:t>
            </a:fld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093CB5C-44A5-972C-4CF6-FDA86A185D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Beispiel </a:t>
            </a:r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  <a:p>
            <a:r>
              <a:rPr lang="de-DE" dirty="0" err="1"/>
              <a:t>Agendapunkt</a:t>
            </a:r>
            <a:endParaRPr lang="de-DE" dirty="0"/>
          </a:p>
          <a:p>
            <a:r>
              <a:rPr lang="de-DE" dirty="0"/>
              <a:t>Headline </a:t>
            </a:r>
            <a:r>
              <a:rPr lang="de-DE" dirty="0" err="1"/>
              <a:t>Agendapunkt</a:t>
            </a:r>
            <a:endParaRPr lang="de-DE" dirty="0"/>
          </a:p>
          <a:p>
            <a:r>
              <a:rPr lang="de-DE" dirty="0" err="1"/>
              <a:t>Agendapunkt</a:t>
            </a:r>
            <a:endParaRPr lang="de-DE" dirty="0"/>
          </a:p>
          <a:p>
            <a:pPr lvl="1"/>
            <a:r>
              <a:rPr lang="de-DE" dirty="0"/>
              <a:t>Unterpunkt Beispieltext</a:t>
            </a:r>
          </a:p>
          <a:p>
            <a:pPr lvl="1"/>
            <a:r>
              <a:rPr lang="de-DE" dirty="0"/>
              <a:t>Beispieltext Unterpunkt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12079ED9-DC81-89E5-7676-9A98D95D76B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4394D482-B17A-7927-15A1-7EA81D07B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7" name="Bildplatzhalter 16">
            <a:extLst>
              <a:ext uri="{FF2B5EF4-FFF2-40B4-BE49-F238E27FC236}">
                <a16:creationId xmlns:a16="http://schemas.microsoft.com/office/drawing/2014/main" id="{E6FE6EFA-2FD2-D8CD-685A-5DA0FA498A55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" r="25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6A336811-8568-4578-3BB7-A9A45DE04D4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" b="182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2626692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3925B4E3-71D4-D73C-1713-F50F46ACE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9BFA138-6CF5-9B85-2BF3-9D15FCC2F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15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A6E92C5-6EDC-DAD2-1ED0-CE9C73D399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1"/>
            <a:r>
              <a:rPr lang="de-DE" dirty="0"/>
              <a:t>Lorem ipsum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 </a:t>
            </a:r>
          </a:p>
          <a:p>
            <a:pPr lvl="1"/>
            <a:endParaRPr lang="de-DE" dirty="0"/>
          </a:p>
          <a:p>
            <a:pPr lvl="2"/>
            <a:r>
              <a:rPr lang="de-DE" dirty="0"/>
              <a:t>Headline</a:t>
            </a:r>
          </a:p>
          <a:p>
            <a:pPr lvl="3"/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</a:t>
            </a:r>
            <a:r>
              <a:rPr lang="de-DE" dirty="0" err="1"/>
              <a:t>pellentesque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7184259-6B9B-15DA-6753-307B663329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2"/>
            <a:r>
              <a:rPr lang="de-DE" dirty="0"/>
              <a:t>Headline Dolor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endParaRPr lang="de-DE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386128BF-BEB5-D72E-94A0-2C5747FAA4D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942638D7-885B-4CFB-7CAE-3EC5D27AC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</p:spTree>
    <p:extLst>
      <p:ext uri="{BB962C8B-B14F-4D97-AF65-F5344CB8AC3E}">
        <p14:creationId xmlns:p14="http://schemas.microsoft.com/office/powerpoint/2010/main" val="1499123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7ADC7-C596-48AF-7904-2BC11BCF4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8E005413-C096-DD1A-378A-514D11D9E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2C1A41AE-D49F-CD60-FB5E-45D324848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16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E85343A-93EC-4852-24DF-616BDFE05C6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1"/>
            <a:r>
              <a:rPr lang="de-DE" dirty="0"/>
              <a:t>Lorem ipsum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consectetuer</a:t>
            </a:r>
            <a:r>
              <a:rPr lang="de-DE" dirty="0"/>
              <a:t> </a:t>
            </a:r>
            <a:r>
              <a:rPr lang="de-DE" dirty="0" err="1"/>
              <a:t>adipiscing</a:t>
            </a:r>
            <a:r>
              <a:rPr lang="de-DE" dirty="0"/>
              <a:t> </a:t>
            </a:r>
            <a:r>
              <a:rPr lang="de-DE" dirty="0" err="1"/>
              <a:t>elit</a:t>
            </a:r>
            <a:r>
              <a:rPr lang="de-DE" dirty="0"/>
              <a:t>. </a:t>
            </a:r>
            <a:r>
              <a:rPr lang="de-DE" dirty="0" err="1"/>
              <a:t>Aenean</a:t>
            </a:r>
            <a:r>
              <a:rPr lang="de-DE" dirty="0"/>
              <a:t> commodo </a:t>
            </a:r>
            <a:r>
              <a:rPr lang="de-DE" dirty="0" err="1"/>
              <a:t>ligula</a:t>
            </a:r>
            <a:r>
              <a:rPr lang="de-DE" dirty="0"/>
              <a:t> </a:t>
            </a:r>
            <a:r>
              <a:rPr lang="de-DE" dirty="0" err="1"/>
              <a:t>eget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.</a:t>
            </a:r>
          </a:p>
          <a:p>
            <a:pPr lvl="1"/>
            <a:endParaRPr lang="de-DE" dirty="0"/>
          </a:p>
          <a:p>
            <a:pPr lvl="2"/>
            <a:r>
              <a:rPr lang="de-DE" dirty="0"/>
              <a:t>Headline</a:t>
            </a:r>
          </a:p>
          <a:p>
            <a:pPr lvl="3"/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</a:t>
            </a:r>
            <a:r>
              <a:rPr lang="de-DE" dirty="0" err="1"/>
              <a:t>pellentesque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r>
              <a:rPr lang="de-DE" dirty="0"/>
              <a:t>.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1E5900E-C70C-206C-718B-2093587EE6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2"/>
            <a:r>
              <a:rPr lang="de-DE" dirty="0"/>
              <a:t>Headline Dolor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6BDD873D-A104-1BC0-C3E9-E2CB48D976E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C8DAB7F6-2438-29F4-1334-4E7723190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</p:spTree>
    <p:extLst>
      <p:ext uri="{BB962C8B-B14F-4D97-AF65-F5344CB8AC3E}">
        <p14:creationId xmlns:p14="http://schemas.microsoft.com/office/powerpoint/2010/main" val="4219654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FD276199-33B1-97A7-170C-8BBD499A38C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" r="2719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FB04D76-5C6F-EE64-E838-F193781B5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4E9627B-6FFE-299E-6EEC-0D2E84B25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17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E2FD92A-84B3-790E-9B60-1D86E7D35B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Headline</a:t>
            </a:r>
          </a:p>
          <a:p>
            <a:pPr lvl="1"/>
            <a:r>
              <a:rPr lang="de-DE"/>
              <a:t>Cum sociis natoque penatibus et magnis dis parturient montes, nascetur ridiculus mus. Donec pellentesque eu, pretium quis, sem</a:t>
            </a:r>
          </a:p>
          <a:p>
            <a:pPr lvl="2"/>
            <a:r>
              <a:rPr lang="de-DE" sz="1800"/>
              <a:t>Headline Dolor</a:t>
            </a:r>
          </a:p>
          <a:p>
            <a:pPr lvl="4"/>
            <a:r>
              <a:rPr lang="de-DE" sz="1800"/>
              <a:t>Sociis natoque penatibus et magnis dis parturient loribus nascetur ridiculus mus.</a:t>
            </a:r>
          </a:p>
          <a:p>
            <a:pPr lvl="4"/>
            <a:r>
              <a:rPr lang="de-DE" sz="1800"/>
              <a:t>Sociis natoque penatibus et magnis dis parturient loribus nascetur ridiculus mus.</a:t>
            </a:r>
          </a:p>
          <a:p>
            <a:pPr lvl="4"/>
            <a:r>
              <a:rPr lang="de-DE" sz="1800"/>
              <a:t>Sociis natoque penatibus et magnis dis parturient loribus nascetur ridiculus mus.</a:t>
            </a:r>
            <a:endParaRPr lang="de-DE" sz="1800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35D6AE2-BB37-7B0E-55F8-89C38375DEC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59292E00-8133-80EC-D2B6-60C3BB3ED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Main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656974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8CB75-2A2F-EA3F-A5A2-633C549B51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312F7427-316D-E88C-9AA0-E00F34F4FB87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" r="2719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5D1304F-F02B-1D8C-D632-A843774A7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319069A-0DA7-BAF6-C939-DD1A75C49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18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2996C84-6F69-1609-9FE3-B51AC1AEF51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Headline</a:t>
            </a:r>
          </a:p>
          <a:p>
            <a:pPr lvl="1"/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  <a:r>
              <a:rPr lang="de-DE" dirty="0" err="1"/>
              <a:t>Donec</a:t>
            </a:r>
            <a:r>
              <a:rPr lang="de-DE" dirty="0"/>
              <a:t> </a:t>
            </a:r>
            <a:r>
              <a:rPr lang="de-DE" dirty="0" err="1"/>
              <a:t>pellentesque</a:t>
            </a:r>
            <a:r>
              <a:rPr lang="de-DE" dirty="0"/>
              <a:t> </a:t>
            </a:r>
            <a:r>
              <a:rPr lang="de-DE" dirty="0" err="1"/>
              <a:t>eu</a:t>
            </a:r>
            <a:r>
              <a:rPr lang="de-DE" dirty="0"/>
              <a:t>, </a:t>
            </a:r>
            <a:r>
              <a:rPr lang="de-DE" dirty="0" err="1"/>
              <a:t>pretium</a:t>
            </a:r>
            <a:r>
              <a:rPr lang="de-DE" dirty="0"/>
              <a:t> </a:t>
            </a:r>
            <a:r>
              <a:rPr lang="de-DE" dirty="0" err="1"/>
              <a:t>quis</a:t>
            </a:r>
            <a:r>
              <a:rPr lang="de-DE" dirty="0"/>
              <a:t>, </a:t>
            </a:r>
            <a:r>
              <a:rPr lang="de-DE" dirty="0" err="1"/>
              <a:t>sem</a:t>
            </a:r>
            <a:endParaRPr lang="de-DE" dirty="0"/>
          </a:p>
          <a:p>
            <a:pPr lvl="2"/>
            <a:r>
              <a:rPr lang="de-DE" sz="1800" dirty="0"/>
              <a:t>Headline </a:t>
            </a:r>
            <a:r>
              <a:rPr lang="de-DE" sz="1800" dirty="0" err="1"/>
              <a:t>Dolor</a:t>
            </a:r>
            <a:endParaRPr lang="de-DE" sz="1800" dirty="0"/>
          </a:p>
          <a:p>
            <a:pPr lvl="4"/>
            <a:r>
              <a:rPr lang="de-DE" sz="1800" dirty="0" err="1"/>
              <a:t>Sociis</a:t>
            </a:r>
            <a:r>
              <a:rPr lang="de-DE" sz="1800" dirty="0"/>
              <a:t> </a:t>
            </a:r>
            <a:r>
              <a:rPr lang="de-DE" sz="1800" dirty="0" err="1"/>
              <a:t>natoque</a:t>
            </a:r>
            <a:r>
              <a:rPr lang="de-DE" sz="1800" dirty="0"/>
              <a:t> </a:t>
            </a:r>
            <a:r>
              <a:rPr lang="de-DE" sz="1800" dirty="0" err="1"/>
              <a:t>penatibus</a:t>
            </a:r>
            <a:r>
              <a:rPr lang="de-DE" sz="1800" dirty="0"/>
              <a:t> et </a:t>
            </a:r>
            <a:r>
              <a:rPr lang="de-DE" sz="1800" dirty="0" err="1"/>
              <a:t>magnis</a:t>
            </a:r>
            <a:r>
              <a:rPr lang="de-DE" sz="1800" dirty="0"/>
              <a:t>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pPr lvl="4"/>
            <a:r>
              <a:rPr lang="de-DE" sz="1800" dirty="0" err="1"/>
              <a:t>Sociis</a:t>
            </a:r>
            <a:r>
              <a:rPr lang="de-DE" sz="1800" dirty="0"/>
              <a:t> </a:t>
            </a:r>
            <a:r>
              <a:rPr lang="de-DE" sz="1800" dirty="0" err="1"/>
              <a:t>natoque</a:t>
            </a:r>
            <a:r>
              <a:rPr lang="de-DE" sz="1800" dirty="0"/>
              <a:t> </a:t>
            </a:r>
            <a:r>
              <a:rPr lang="de-DE" sz="1800" dirty="0" err="1"/>
              <a:t>penatibus</a:t>
            </a:r>
            <a:r>
              <a:rPr lang="de-DE" sz="1800" dirty="0"/>
              <a:t> et </a:t>
            </a:r>
            <a:r>
              <a:rPr lang="de-DE" sz="1800" dirty="0" err="1"/>
              <a:t>magnis</a:t>
            </a:r>
            <a:r>
              <a:rPr lang="de-DE" sz="1800" dirty="0"/>
              <a:t>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pPr lvl="4"/>
            <a:r>
              <a:rPr lang="de-DE" sz="1800" dirty="0" err="1"/>
              <a:t>Sociis</a:t>
            </a:r>
            <a:r>
              <a:rPr lang="de-DE" sz="1800" dirty="0"/>
              <a:t> </a:t>
            </a:r>
            <a:r>
              <a:rPr lang="de-DE" sz="1800" dirty="0" err="1"/>
              <a:t>natoque</a:t>
            </a:r>
            <a:r>
              <a:rPr lang="de-DE" sz="1800" dirty="0"/>
              <a:t> </a:t>
            </a:r>
            <a:r>
              <a:rPr lang="de-DE" sz="1800" dirty="0" err="1"/>
              <a:t>penatibus</a:t>
            </a:r>
            <a:r>
              <a:rPr lang="de-DE" sz="1800" dirty="0"/>
              <a:t> et </a:t>
            </a:r>
            <a:r>
              <a:rPr lang="de-DE" sz="1800" dirty="0" err="1"/>
              <a:t>magnis</a:t>
            </a:r>
            <a:r>
              <a:rPr lang="de-DE" sz="1800" dirty="0"/>
              <a:t>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FBBD69BB-A9A6-B156-0813-0F57B93047F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99D9A9E1-5DAD-3975-3368-7CCDDBF03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Main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17207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4D9FDE9E-E65A-8458-4C3C-B8E55EB3B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83A5E516-D225-76AF-6679-C2BDC5F3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19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CE57813-6074-7D43-CB3F-93EDAF7C37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91F1922-F00E-7EAF-5E5C-CD04689A640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>
              <a:spcAft>
                <a:spcPts val="1200"/>
              </a:spcAft>
            </a:pP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57A03EA-FCB0-00F6-1D9D-34F1A8A89A2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B5F0EA0E-89C7-0F6A-FDFD-5EBD73E2A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DF840E8C-7647-78EE-1B7D-EDAA5ABA936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9427" y="1319590"/>
            <a:ext cx="1796182" cy="435859"/>
          </a:xfrm>
        </p:spPr>
        <p:txBody>
          <a:bodyPr/>
          <a:lstStyle/>
          <a:p>
            <a:r>
              <a:rPr lang="de-DE" cap="none" dirty="0">
                <a:cs typeface="Arial" panose="020B0604020202020204" pitchFamily="34" charset="0"/>
              </a:rPr>
              <a:t>KEY TOPICS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C2752F90-1F6B-FCF7-91ED-5EC619E5141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10555" y="1314510"/>
            <a:ext cx="1796182" cy="435859"/>
          </a:xfrm>
        </p:spPr>
        <p:txBody>
          <a:bodyPr/>
          <a:lstStyle/>
          <a:p>
            <a:r>
              <a:rPr lang="de-DE" dirty="0"/>
              <a:t>KEY TOPICS</a:t>
            </a:r>
          </a:p>
        </p:txBody>
      </p:sp>
    </p:spTree>
    <p:extLst>
      <p:ext uri="{BB962C8B-B14F-4D97-AF65-F5344CB8AC3E}">
        <p14:creationId xmlns:p14="http://schemas.microsoft.com/office/powerpoint/2010/main" val="1629779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2CD8179-24EE-7B30-A2C2-8A41D1C7F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DCD7CCF-F89D-4ED4-18DF-956F5C7BF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20</a:t>
            </a:fld>
            <a:endParaRPr lang="de-DE"/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ED5C1DD5-168C-4BD5-6EB3-16F8CE7CAF6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spAutoFit/>
          </a:bodyPr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14913D24-6C59-28DB-0CD8-3AA7B4C9D8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A9BDB3E9-F603-54EF-E196-25EC06A4E28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8537C14F-C7A8-A4F3-E931-341883905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BC2C426A-E5A6-FDCA-939A-38680749013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/>
              <a:t>Headline Dolor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19F496F7-0478-E8E8-A64E-1E457143E47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de-DE" dirty="0"/>
              <a:t>Headline Dolor</a:t>
            </a:r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D7938477-4C95-D435-4EAF-1B45E30AD39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740901EF-A825-7A4A-B5BF-D81463FA611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endParaRPr lang="de-DE" dirty="0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9B2E8041-EF11-71BC-139B-D09F16B1749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spAutoFit/>
          </a:bodyPr>
          <a:lstStyle/>
          <a:p>
            <a:pPr lvl="4"/>
            <a:r>
              <a:rPr lang="fr-FR" dirty="0" err="1"/>
              <a:t>Sociis</a:t>
            </a:r>
            <a:r>
              <a:rPr lang="fr-FR" dirty="0"/>
              <a:t> </a:t>
            </a:r>
            <a:r>
              <a:rPr lang="fr-FR" dirty="0" err="1"/>
              <a:t>natoque</a:t>
            </a:r>
            <a:r>
              <a:rPr lang="fr-FR" dirty="0"/>
              <a:t> </a:t>
            </a:r>
            <a:r>
              <a:rPr lang="fr-FR" dirty="0" err="1"/>
              <a:t>penatibus</a:t>
            </a:r>
            <a:r>
              <a:rPr lang="fr-FR" dirty="0"/>
              <a:t> et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  <a:p>
            <a:pPr lvl="4"/>
            <a:r>
              <a:rPr lang="fr-FR" dirty="0" err="1"/>
              <a:t>Sociis</a:t>
            </a:r>
            <a:r>
              <a:rPr lang="fr-FR" dirty="0"/>
              <a:t> </a:t>
            </a:r>
            <a:r>
              <a:rPr lang="fr-FR" dirty="0" err="1"/>
              <a:t>natoque</a:t>
            </a:r>
            <a:r>
              <a:rPr lang="fr-FR" dirty="0"/>
              <a:t> </a:t>
            </a:r>
            <a:r>
              <a:rPr lang="fr-FR" dirty="0" err="1"/>
              <a:t>penatibus</a:t>
            </a:r>
            <a:r>
              <a:rPr lang="fr-FR" dirty="0"/>
              <a:t> et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2C72BEA2-115E-7A82-90AA-81C4033547A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AEFF4668-8980-1E36-02A5-9CEF32E16D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endParaRPr lang="de-DE" dirty="0"/>
          </a:p>
        </p:txBody>
      </p:sp>
      <p:sp>
        <p:nvSpPr>
          <p:cNvPr id="25" name="Textplatzhalter 24">
            <a:extLst>
              <a:ext uri="{FF2B5EF4-FFF2-40B4-BE49-F238E27FC236}">
                <a16:creationId xmlns:a16="http://schemas.microsoft.com/office/drawing/2014/main" id="{25362F0A-810C-BEB4-BD78-44C3E397F3D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endParaRPr lang="de-DE" dirty="0"/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F1096439-EFE5-3737-5084-51B5140DD99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da-DK" dirty="0"/>
              <a:t>Lorem ipsum sit dolor amet</a:t>
            </a:r>
          </a:p>
        </p:txBody>
      </p:sp>
      <p:sp>
        <p:nvSpPr>
          <p:cNvPr id="27" name="Textplatzhalter 26">
            <a:extLst>
              <a:ext uri="{FF2B5EF4-FFF2-40B4-BE49-F238E27FC236}">
                <a16:creationId xmlns:a16="http://schemas.microsoft.com/office/drawing/2014/main" id="{3E1CD64F-8B13-CC02-6DD8-B46C40140D2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da-DK" dirty="0"/>
              <a:t>Lorem ipsum sit dolor amet lorem ipsum</a:t>
            </a:r>
          </a:p>
        </p:txBody>
      </p:sp>
    </p:spTree>
    <p:extLst>
      <p:ext uri="{BB962C8B-B14F-4D97-AF65-F5344CB8AC3E}">
        <p14:creationId xmlns:p14="http://schemas.microsoft.com/office/powerpoint/2010/main" val="2792617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4A46703-F3B7-36CD-7FC8-812BD15ACE6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78D4CC4A-DA61-E516-75BA-B065EF1AC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 Abschnitts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1F22AF17-6FC8-C830-9032-82AB13F6B0B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74825" y="1792923"/>
            <a:ext cx="521566" cy="381771"/>
          </a:xfrm>
        </p:spPr>
        <p:txBody>
          <a:bodyPr/>
          <a:lstStyle/>
          <a:p>
            <a:r>
              <a:rPr lang="de-DE" dirty="0"/>
              <a:t>01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483CEA9-2F1E-EBB5-A5F7-D424E1B2AED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1908D48-8EBD-22AD-BF50-E0E829F1E0B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560368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87FF2D2-E141-DB18-C62D-5481D2077519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0C7374BB-3A58-3705-227D-1183CF469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 Abschnitts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4AE8939-72A8-2D86-4B92-7E600EFC6D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74825" y="1792923"/>
            <a:ext cx="563130" cy="686470"/>
          </a:xfrm>
        </p:spPr>
        <p:txBody>
          <a:bodyPr/>
          <a:lstStyle/>
          <a:p>
            <a:r>
              <a:rPr lang="de-DE" dirty="0"/>
              <a:t>01</a:t>
            </a:r>
          </a:p>
          <a:p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CEA49A06-B216-6A26-15D6-65B91C04F67A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CE029E3-C7BC-12E4-915A-C83E7CB2E0E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612883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319981C-C727-F696-D8A1-E19CB3B168F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F48B35EF-651C-1A51-2F1E-07E3300BB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 Abschnitts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DAF5B3E3-D494-9B8E-12F1-5EE8A8E196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74825" y="1792923"/>
            <a:ext cx="594302" cy="381771"/>
          </a:xfrm>
        </p:spPr>
        <p:txBody>
          <a:bodyPr/>
          <a:lstStyle/>
          <a:p>
            <a:r>
              <a:rPr lang="de-DE" dirty="0"/>
              <a:t>02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FE47C8A-FE27-A747-F99F-B7D5B831BC0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976D5D0-0C6A-B89D-BBCF-540CD398C98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23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16C3E17D-5199-18E7-F89E-7AC1C11465E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212328" y="2929089"/>
            <a:ext cx="31750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59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71AF7-C5CF-F2EE-5F2F-50FFB7D28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B55E697-CD88-1C81-660F-931587FBF16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8B59F966-5026-B79C-595A-6A3592751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 Abschnitts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7ACFC83-791F-6E62-2E6E-5396D72C14A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774825" y="1792923"/>
            <a:ext cx="531957" cy="381771"/>
          </a:xfrm>
        </p:spPr>
        <p:txBody>
          <a:bodyPr/>
          <a:lstStyle/>
          <a:p>
            <a:r>
              <a:rPr lang="de-DE" dirty="0"/>
              <a:t>02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61CFAA5-FAA5-BD98-364A-D1705568B76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B93B447-9053-40CC-F57F-7F545C78971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24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5919EDA-964F-28EC-BAE1-D54A7CE5DDF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212328" y="2929089"/>
            <a:ext cx="31750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876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664F76BB-7D20-A9A7-0454-B865BD87CB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" b="175"/>
          <a:stretch/>
        </p:blipFill>
        <p:spPr>
          <a:xfrm>
            <a:off x="0" y="0"/>
            <a:ext cx="12192000" cy="6858000"/>
          </a:xfrm>
          <a:solidFill>
            <a:srgbClr val="191919"/>
          </a:solidFill>
          <a:ln>
            <a:noFill/>
          </a:ln>
        </p:spPr>
      </p:pic>
      <p:sp>
        <p:nvSpPr>
          <p:cNvPr id="8" name="Titel 7">
            <a:extLst>
              <a:ext uri="{FF2B5EF4-FFF2-40B4-BE49-F238E27FC236}">
                <a16:creationId xmlns:a16="http://schemas.microsoft.com/office/drawing/2014/main" id="{B8C2AFCC-FF5C-2A44-D52D-01538EDEF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704" y="1528121"/>
            <a:ext cx="9144000" cy="2412000"/>
          </a:xfrm>
        </p:spPr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 Abschnitts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CD8C75E-5C3F-331C-8888-5C32EE9E6D4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68705" y="1125538"/>
            <a:ext cx="447675" cy="381771"/>
          </a:xfrm>
        </p:spPr>
        <p:txBody>
          <a:bodyPr/>
          <a:lstStyle/>
          <a:p>
            <a:r>
              <a:rPr lang="de-DE" dirty="0"/>
              <a:t>03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16A695-89E0-E412-5BBD-3C8ADE866D0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00855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877280F-E486-E2DE-3D48-86BCE23D1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8CC7FBE-B441-FBFA-B4FC-6A9892F4A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2571DBD-379F-B332-7667-4E8625336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26</a:t>
            </a:fld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9505003E-1BD1-4733-5400-FF6E3CA7001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26" y="555394"/>
            <a:ext cx="590836" cy="381771"/>
          </a:xfrm>
        </p:spPr>
        <p:txBody>
          <a:bodyPr/>
          <a:lstStyle/>
          <a:p>
            <a:r>
              <a:rPr lang="de-DE" dirty="0"/>
              <a:t>04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9278FD7D-7F7C-1C2B-4ACD-66C7827B4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25" y="937165"/>
            <a:ext cx="5204399" cy="2412000"/>
          </a:xfrm>
        </p:spPr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</a:t>
            </a:r>
            <a:br>
              <a:rPr lang="de-DE" dirty="0"/>
            </a:br>
            <a:r>
              <a:rPr lang="de-DE" dirty="0"/>
              <a:t>Abschnitts</a:t>
            </a:r>
          </a:p>
        </p:txBody>
      </p:sp>
      <p:pic>
        <p:nvPicPr>
          <p:cNvPr id="16" name="Bildplatzhalter 15">
            <a:extLst>
              <a:ext uri="{FF2B5EF4-FFF2-40B4-BE49-F238E27FC236}">
                <a16:creationId xmlns:a16="http://schemas.microsoft.com/office/drawing/2014/main" id="{7FD61961-E288-00CA-DA73-9FFE8EB3077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" r="875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  <a:ln w="12700">
            <a:noFill/>
            <a:miter lim="800000"/>
          </a:ln>
        </p:spPr>
      </p:pic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04E6C948-BD46-8BDA-B60B-2F9C96E3B0B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09E720F6-3765-B80F-C4F5-BC0A16EBC69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28694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8B988D0-756C-F28F-EE05-4D3944FCF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FC5E82E-747B-CCB0-3259-AC1262F0B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5A6D317-990D-F4B6-B9D0-013941394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pPr/>
              <a:t>27</a:t>
            </a:fld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B701C334-AC1F-B734-F31C-D53D5A954BD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26" y="555394"/>
            <a:ext cx="507707" cy="381771"/>
          </a:xfrm>
        </p:spPr>
        <p:txBody>
          <a:bodyPr/>
          <a:lstStyle/>
          <a:p>
            <a:r>
              <a:rPr lang="de-DE" dirty="0"/>
              <a:t>04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7B2CAF2B-6254-6228-C0A3-AC7798817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Blindtext Thema</a:t>
            </a:r>
            <a:br>
              <a:rPr lang="de-DE" dirty="0"/>
            </a:br>
            <a:r>
              <a:rPr lang="de-DE" dirty="0"/>
              <a:t>des</a:t>
            </a:r>
            <a:br>
              <a:rPr lang="de-DE" dirty="0"/>
            </a:br>
            <a:r>
              <a:rPr lang="de-DE" dirty="0"/>
              <a:t>Abschnitts</a:t>
            </a:r>
          </a:p>
        </p:txBody>
      </p:sp>
      <p:pic>
        <p:nvPicPr>
          <p:cNvPr id="16" name="Bildplatzhalter 15">
            <a:extLst>
              <a:ext uri="{FF2B5EF4-FFF2-40B4-BE49-F238E27FC236}">
                <a16:creationId xmlns:a16="http://schemas.microsoft.com/office/drawing/2014/main" id="{66B45E8E-27C1-344E-470F-448C4FA28C7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" r="875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  <a:ln w="12700">
            <a:noFill/>
            <a:miter lim="800000"/>
          </a:ln>
        </p:spPr>
      </p:pic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6EE2FA5E-081C-7253-4B3D-743E239B88B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AB6C068E-ADFA-2042-F272-C14063AE667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36169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97BBCCD1-3D96-0EFE-9192-D4284461C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878969DE-7873-D597-CDB3-235047E88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28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A39EEB3-9C2E-D6DE-9723-3732FF9614D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7A43DA40-E6DF-2CA7-AF57-AC7B15280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23AB0F95-712A-EFE8-9EB2-8EFF009E5F45}"/>
              </a:ext>
            </a:extLst>
          </p:cNvPr>
          <p:cNvGrpSpPr/>
          <p:nvPr/>
        </p:nvGrpSpPr>
        <p:grpSpPr>
          <a:xfrm>
            <a:off x="929920" y="2445445"/>
            <a:ext cx="8048455" cy="2302829"/>
            <a:chOff x="929920" y="2445445"/>
            <a:chExt cx="8048455" cy="2302829"/>
          </a:xfrm>
        </p:grpSpPr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5EDC0EC8-C7D0-C8A9-1A9A-AFFF6F82A8B1}"/>
                </a:ext>
              </a:extLst>
            </p:cNvPr>
            <p:cNvGrpSpPr/>
            <p:nvPr/>
          </p:nvGrpSpPr>
          <p:grpSpPr>
            <a:xfrm>
              <a:off x="3787049" y="2445445"/>
              <a:ext cx="5191326" cy="2302829"/>
              <a:chOff x="6052678" y="2445445"/>
              <a:chExt cx="5191326" cy="2302829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7104BDF-4AE3-146F-8921-1C75B7119612}"/>
                  </a:ext>
                </a:extLst>
              </p:cNvPr>
              <p:cNvSpPr txBox="1"/>
              <p:nvPr/>
            </p:nvSpPr>
            <p:spPr>
              <a:xfrm>
                <a:off x="6052678" y="2563060"/>
                <a:ext cx="4702081" cy="21852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de-DE" sz="13600" dirty="0">
                    <a:latin typeface="Optimist PPT CTS" panose="020B0504010101010104" pitchFamily="34" charset="0"/>
                  </a:rPr>
                  <a:t>0,0</a:t>
                </a:r>
              </a:p>
            </p:txBody>
          </p:sp>
          <p:sp>
            <p:nvSpPr>
              <p:cNvPr id="10" name="Oval 19">
                <a:extLst>
                  <a:ext uri="{FF2B5EF4-FFF2-40B4-BE49-F238E27FC236}">
                    <a16:creationId xmlns:a16="http://schemas.microsoft.com/office/drawing/2014/main" id="{116BBC68-81FC-3C5F-097A-28AE84B16FF7}"/>
                  </a:ext>
                </a:extLst>
              </p:cNvPr>
              <p:cNvSpPr/>
              <p:nvPr/>
            </p:nvSpPr>
            <p:spPr>
              <a:xfrm>
                <a:off x="8982595" y="2445445"/>
                <a:ext cx="1015544" cy="101554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1" name="Inhaltsplatzhalter 16">
                <a:extLst>
                  <a:ext uri="{FF2B5EF4-FFF2-40B4-BE49-F238E27FC236}">
                    <a16:creationId xmlns:a16="http://schemas.microsoft.com/office/drawing/2014/main" id="{2DE670F0-2CB2-0168-9EC5-2EBE56B243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982595" y="2563060"/>
                <a:ext cx="1015544" cy="812660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Tx/>
                  <a:buNone/>
                  <a:defRPr sz="1400" kern="1200" spc="-5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lvl1pPr>
                <a:lvl2pPr marL="179388" indent="-179388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SzPct val="50000"/>
                  <a:buFont typeface="Wingdings 2" panose="05020102010507070707" pitchFamily="18" charset="2"/>
                  <a:buChar char=""/>
                  <a:defRPr sz="1400" kern="1200" spc="-5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de-DE" sz="1800" b="1" dirty="0">
                    <a:solidFill>
                      <a:schemeClr val="bg2"/>
                    </a:solidFill>
                  </a:rPr>
                  <a:t>+ </a:t>
                </a:r>
                <a:r>
                  <a:rPr lang="de-DE" sz="1800" b="1" dirty="0" err="1">
                    <a:solidFill>
                      <a:schemeClr val="bg2"/>
                    </a:solidFill>
                  </a:rPr>
                  <a:t>x,x</a:t>
                </a:r>
                <a:r>
                  <a:rPr lang="de-DE" sz="1800" b="1" dirty="0">
                    <a:solidFill>
                      <a:schemeClr val="bg2"/>
                    </a:solidFill>
                  </a:rPr>
                  <a:t> % </a:t>
                </a:r>
                <a:endParaRPr lang="de-DE" sz="1800" b="1" baseline="300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12" name="Rechteck 11">
                <a:extLst>
                  <a:ext uri="{FF2B5EF4-FFF2-40B4-BE49-F238E27FC236}">
                    <a16:creationId xmlns:a16="http://schemas.microsoft.com/office/drawing/2014/main" id="{23608648-FD44-415F-FDA8-2CB9C272B932}"/>
                  </a:ext>
                </a:extLst>
              </p:cNvPr>
              <p:cNvSpPr/>
              <p:nvPr/>
            </p:nvSpPr>
            <p:spPr>
              <a:xfrm>
                <a:off x="8897858" y="3612759"/>
                <a:ext cx="2346146" cy="923330"/>
              </a:xfrm>
              <a:prstGeom prst="rect">
                <a:avLst/>
              </a:prstGeom>
            </p:spPr>
            <p:txBody>
              <a:bodyPr wrap="square" lIns="91440" tIns="45720" rIns="91440" bIns="45720" anchor="t">
                <a:spAutoFit/>
              </a:bodyPr>
              <a:lstStyle/>
              <a:p>
                <a:r>
                  <a:rPr lang="de-DE" spc="-50"/>
                  <a:t>Mrd. </a:t>
                </a:r>
              </a:p>
              <a:p>
                <a:r>
                  <a:rPr lang="de-DE" spc="-50"/>
                  <a:t>Euro *</a:t>
                </a:r>
              </a:p>
              <a:p>
                <a:endParaRPr lang="de-DE"/>
              </a:p>
            </p:txBody>
          </p:sp>
        </p:grpSp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4FB7EB96-22EE-310C-3CFC-33E242FF85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29920" y="3243640"/>
              <a:ext cx="2192692" cy="74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7922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7FDDF-4000-4902-79BF-B2806A727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3AE27383-16E9-D2DA-EB84-008828DBE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9BA00289-39DC-D4E3-FF19-10344876C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29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5BB6F53-DB2D-8651-77F0-F4673FF3789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2CA162F-A885-8AFD-95E0-7FAC439C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B108A2C7-67C3-9F1B-C679-D3DD27B72A04}"/>
              </a:ext>
            </a:extLst>
          </p:cNvPr>
          <p:cNvGrpSpPr/>
          <p:nvPr/>
        </p:nvGrpSpPr>
        <p:grpSpPr>
          <a:xfrm>
            <a:off x="929920" y="2445445"/>
            <a:ext cx="8048455" cy="2302829"/>
            <a:chOff x="929920" y="2445445"/>
            <a:chExt cx="8048455" cy="2302829"/>
          </a:xfrm>
        </p:grpSpPr>
        <p:grpSp>
          <p:nvGrpSpPr>
            <p:cNvPr id="7" name="Gruppieren 6">
              <a:extLst>
                <a:ext uri="{FF2B5EF4-FFF2-40B4-BE49-F238E27FC236}">
                  <a16:creationId xmlns:a16="http://schemas.microsoft.com/office/drawing/2014/main" id="{B937C483-A7A3-90EE-A504-8AF5B8F4997D}"/>
                </a:ext>
              </a:extLst>
            </p:cNvPr>
            <p:cNvGrpSpPr/>
            <p:nvPr/>
          </p:nvGrpSpPr>
          <p:grpSpPr>
            <a:xfrm>
              <a:off x="3787049" y="2445445"/>
              <a:ext cx="5191326" cy="2302829"/>
              <a:chOff x="6052678" y="2445445"/>
              <a:chExt cx="5191326" cy="2302829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170D742-D542-6CD4-45BE-A49D0E25BF23}"/>
                  </a:ext>
                </a:extLst>
              </p:cNvPr>
              <p:cNvSpPr txBox="1"/>
              <p:nvPr/>
            </p:nvSpPr>
            <p:spPr>
              <a:xfrm>
                <a:off x="6052678" y="2563060"/>
                <a:ext cx="4702081" cy="218521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de-DE" sz="13600" dirty="0">
                    <a:latin typeface="Optimist PPT CTS" panose="020B0504010101010104" pitchFamily="34" charset="0"/>
                  </a:rPr>
                  <a:t>0,0</a:t>
                </a:r>
              </a:p>
            </p:txBody>
          </p:sp>
          <p:sp>
            <p:nvSpPr>
              <p:cNvPr id="10" name="Oval 19">
                <a:extLst>
                  <a:ext uri="{FF2B5EF4-FFF2-40B4-BE49-F238E27FC236}">
                    <a16:creationId xmlns:a16="http://schemas.microsoft.com/office/drawing/2014/main" id="{7FC4CCE2-BC30-AAD4-F035-BFC3CF9D4898}"/>
                  </a:ext>
                </a:extLst>
              </p:cNvPr>
              <p:cNvSpPr/>
              <p:nvPr/>
            </p:nvSpPr>
            <p:spPr>
              <a:xfrm>
                <a:off x="8982595" y="2445445"/>
                <a:ext cx="1015544" cy="101554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1" name="Inhaltsplatzhalter 16">
                <a:extLst>
                  <a:ext uri="{FF2B5EF4-FFF2-40B4-BE49-F238E27FC236}">
                    <a16:creationId xmlns:a16="http://schemas.microsoft.com/office/drawing/2014/main" id="{7FEAB0F9-FE61-2819-59E9-6E099CF8C0D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982595" y="2563060"/>
                <a:ext cx="1015544" cy="812660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FontTx/>
                  <a:buNone/>
                  <a:defRPr sz="1400" kern="1200" spc="-5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lvl1pPr>
                <a:lvl2pPr marL="179388" indent="-179388" algn="l" defTabSz="914400" rtl="0" eaLnBrk="1" latinLnBrk="0" hangingPunct="1">
                  <a:lnSpc>
                    <a:spcPct val="90000"/>
                  </a:lnSpc>
                  <a:spcBef>
                    <a:spcPts val="0"/>
                  </a:spcBef>
                  <a:buSzPct val="50000"/>
                  <a:buFont typeface="Wingdings 2" panose="05020102010507070707" pitchFamily="18" charset="2"/>
                  <a:buChar char=""/>
                  <a:defRPr sz="1400" kern="1200" spc="-5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de-DE" sz="1800" b="1" dirty="0">
                    <a:solidFill>
                      <a:schemeClr val="bg2"/>
                    </a:solidFill>
                  </a:rPr>
                  <a:t>+ </a:t>
                </a:r>
                <a:r>
                  <a:rPr lang="de-DE" sz="1800" b="1" dirty="0" err="1">
                    <a:solidFill>
                      <a:schemeClr val="bg2"/>
                    </a:solidFill>
                  </a:rPr>
                  <a:t>x,x</a:t>
                </a:r>
                <a:r>
                  <a:rPr lang="de-DE" sz="1800" b="1" dirty="0">
                    <a:solidFill>
                      <a:schemeClr val="bg2"/>
                    </a:solidFill>
                  </a:rPr>
                  <a:t> % </a:t>
                </a:r>
                <a:endParaRPr lang="de-DE" sz="1800" b="1" baseline="300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12" name="Rechteck 11">
                <a:extLst>
                  <a:ext uri="{FF2B5EF4-FFF2-40B4-BE49-F238E27FC236}">
                    <a16:creationId xmlns:a16="http://schemas.microsoft.com/office/drawing/2014/main" id="{CC2D4652-3C42-07F6-36D9-A33206B34433}"/>
                  </a:ext>
                </a:extLst>
              </p:cNvPr>
              <p:cNvSpPr/>
              <p:nvPr/>
            </p:nvSpPr>
            <p:spPr>
              <a:xfrm>
                <a:off x="8897858" y="3612759"/>
                <a:ext cx="2346146" cy="923330"/>
              </a:xfrm>
              <a:prstGeom prst="rect">
                <a:avLst/>
              </a:prstGeom>
            </p:spPr>
            <p:txBody>
              <a:bodyPr wrap="square" lIns="91440" tIns="45720" rIns="91440" bIns="45720" anchor="t">
                <a:spAutoFit/>
              </a:bodyPr>
              <a:lstStyle/>
              <a:p>
                <a:r>
                  <a:rPr lang="de-DE" spc="-50"/>
                  <a:t>Mrd. </a:t>
                </a:r>
              </a:p>
              <a:p>
                <a:r>
                  <a:rPr lang="de-DE" spc="-50"/>
                  <a:t>Euro *</a:t>
                </a:r>
              </a:p>
              <a:p>
                <a:endParaRPr lang="de-DE"/>
              </a:p>
            </p:txBody>
          </p:sp>
        </p:grpSp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CD4289DB-B910-68FA-B690-F1265CCC89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29920" y="3243640"/>
              <a:ext cx="2192692" cy="74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5722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E0E5F9B3-2DD0-7703-550E-5188045E7B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Cum </a:t>
            </a:r>
            <a:r>
              <a:rPr lang="fr-FR" dirty="0" err="1"/>
              <a:t>sociis</a:t>
            </a:r>
            <a:r>
              <a:rPr lang="fr-FR" dirty="0"/>
              <a:t> </a:t>
            </a:r>
            <a:r>
              <a:rPr lang="fr-FR" dirty="0" err="1"/>
              <a:t>natoque</a:t>
            </a:r>
            <a:r>
              <a:rPr lang="fr-FR" dirty="0"/>
              <a:t> </a:t>
            </a:r>
            <a:r>
              <a:rPr lang="fr-FR" dirty="0" err="1"/>
              <a:t>penatibus</a:t>
            </a:r>
            <a:r>
              <a:rPr lang="fr-FR" dirty="0"/>
              <a:t> et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montes,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</a:t>
            </a:r>
            <a:r>
              <a:rPr lang="de-DE" dirty="0"/>
              <a:t>.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6E683ED9-F472-ADCD-7E55-CC0FB8F5D9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</a:p>
          <a:p>
            <a:pPr lvl="1"/>
            <a:r>
              <a:rPr lang="de-DE" dirty="0"/>
              <a:t>+X,X%	</a:t>
            </a:r>
            <a:r>
              <a:rPr lang="de-DE" sz="1200" b="0" dirty="0" err="1"/>
              <a:t>Lorem</a:t>
            </a:r>
            <a:r>
              <a:rPr lang="de-DE" sz="1200" b="0" dirty="0"/>
              <a:t> </a:t>
            </a:r>
            <a:r>
              <a:rPr lang="de-DE" sz="1200" b="0" dirty="0" err="1"/>
              <a:t>ipsum</a:t>
            </a:r>
            <a:r>
              <a:rPr lang="de-DE" sz="1200" b="0" dirty="0"/>
              <a:t> </a:t>
            </a:r>
            <a:r>
              <a:rPr lang="de-DE" sz="1200" b="0" dirty="0" err="1"/>
              <a:t>sit</a:t>
            </a:r>
            <a:r>
              <a:rPr lang="de-DE" sz="1200" b="0" dirty="0"/>
              <a:t> </a:t>
            </a:r>
            <a:r>
              <a:rPr lang="de-DE" sz="1200" b="0" dirty="0" err="1"/>
              <a:t>dolor</a:t>
            </a:r>
            <a:endParaRPr lang="de-DE" sz="1200" b="0" dirty="0"/>
          </a:p>
          <a:p>
            <a:pPr lvl="1"/>
            <a:r>
              <a:rPr lang="de-DE" dirty="0"/>
              <a:t>+X,X%	</a:t>
            </a:r>
            <a:r>
              <a:rPr lang="de-DE" sz="1200" b="0" dirty="0" err="1"/>
              <a:t>Sit</a:t>
            </a:r>
            <a:r>
              <a:rPr lang="de-DE" sz="1200" b="0" dirty="0"/>
              <a:t> </a:t>
            </a:r>
            <a:r>
              <a:rPr lang="de-DE" sz="1200" b="0" dirty="0" err="1"/>
              <a:t>dolor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4FF2855-3677-999F-47A1-029D2C92A07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91288C1E-44D5-8F3C-03D2-74A610F95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endParaRPr lang="de-DE" dirty="0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E226BA53-6E98-98CB-BA62-747E121232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100000"/>
              <a:buFontTx/>
              <a:buNone/>
              <a:tabLst>
                <a:tab pos="898525" algn="l"/>
              </a:tabLst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+X,X%	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Lorem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ipsum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sit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dolor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timist PP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100000"/>
              <a:buFontTx/>
              <a:buNone/>
              <a:tabLst>
                <a:tab pos="898525" algn="l"/>
              </a:tabLst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+X,X%	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Sit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timist PPT"/>
                <a:ea typeface="+mn-ea"/>
                <a:cs typeface="+mn-cs"/>
              </a:rPr>
              <a:t>dolor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Optimist PPT"/>
              <a:ea typeface="+mn-ea"/>
              <a:cs typeface="+mn-cs"/>
            </a:endParaRPr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0CE8AE24-F9D5-52C1-5629-7C1D992479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>
              <a:spcAft>
                <a:spcPts val="600"/>
              </a:spcAft>
              <a:defRPr/>
            </a:pP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kumimoji="0" lang="de-DE" sz="3600" b="1" i="0" u="none" strike="noStrike" kern="1200" cap="none" spc="0" normalizeH="0" baseline="0" noProof="0" dirty="0">
              <a:ln>
                <a:noFill/>
              </a:ln>
              <a:solidFill>
                <a:srgbClr val="F00020"/>
              </a:solidFill>
              <a:effectLst/>
              <a:uLnTx/>
              <a:uFillTx/>
              <a:latin typeface="Optimist PP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100000"/>
              <a:buFontTx/>
              <a:buNone/>
              <a:tabLst>
                <a:tab pos="898525" algn="l"/>
              </a:tabLst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+X,X%	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Lorem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ipsum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sit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dolor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timist PP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100000"/>
              <a:buFontTx/>
              <a:buNone/>
              <a:tabLst>
                <a:tab pos="898525" algn="l"/>
              </a:tabLst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+X,X%	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Sit</a:t>
            </a:r>
            <a:r>
              <a:rPr kumimoji="0" lang="de-DE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dolor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timist PPT"/>
              <a:ea typeface="+mn-ea"/>
              <a:cs typeface="+mn-cs"/>
            </a:endParaRP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20C8809B-CEB4-7A5E-C1A4-3674D65361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0">
              <a:spcAft>
                <a:spcPts val="600"/>
              </a:spcAft>
              <a:defRPr/>
            </a:pP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kumimoji="0" lang="de-DE" sz="3600" b="1" i="0" u="none" strike="noStrike" kern="1200" cap="none" spc="0" normalizeH="0" baseline="0" noProof="0" dirty="0">
              <a:ln>
                <a:noFill/>
              </a:ln>
              <a:solidFill>
                <a:srgbClr val="F00020"/>
              </a:solidFill>
              <a:effectLst/>
              <a:uLnTx/>
              <a:uFillTx/>
              <a:latin typeface="Optimist PPT"/>
              <a:ea typeface="+mn-ea"/>
              <a:cs typeface="+mn-cs"/>
            </a:endParaRPr>
          </a:p>
          <a:p>
            <a:pPr lvl="2">
              <a:spcAft>
                <a:spcPts val="1200"/>
              </a:spcAft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Cum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sociis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natoque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penatibus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et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magnis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dis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parturient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montes,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nascetur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</a:t>
            </a:r>
            <a:r>
              <a:rPr kumimoji="0" lang="fr-F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ridiculus</a:t>
            </a: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191919"/>
                </a:solidFill>
                <a:effectLst/>
                <a:uLnTx/>
                <a:uFillTx/>
                <a:latin typeface="Optimist PPT"/>
                <a:ea typeface="+mn-ea"/>
                <a:cs typeface="+mn-cs"/>
              </a:rPr>
              <a:t> mus</a:t>
            </a:r>
            <a:endParaRPr kumimoji="0" lang="de-DE" b="0" i="0" u="none" strike="noStrike" kern="1200" cap="none" spc="0" normalizeH="0" baseline="0" noProof="0" dirty="0">
              <a:ln>
                <a:noFill/>
              </a:ln>
              <a:solidFill>
                <a:srgbClr val="191919"/>
              </a:solidFill>
              <a:effectLst/>
              <a:uLnTx/>
              <a:uFillTx/>
              <a:latin typeface="Optimist PPT"/>
              <a:ea typeface="+mn-ea"/>
              <a:cs typeface="+mn-cs"/>
            </a:endParaRP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CCAD0D40-6840-3445-6637-6415001CB48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79425" y="1249363"/>
            <a:ext cx="3577018" cy="939800"/>
          </a:xfrm>
        </p:spPr>
        <p:txBody>
          <a:bodyPr/>
          <a:lstStyle/>
          <a:p>
            <a:r>
              <a:rPr lang="de-DE" sz="5400" dirty="0"/>
              <a:t>Ipsum </a:t>
            </a:r>
          </a:p>
          <a:p>
            <a:r>
              <a:rPr lang="de-DE" sz="5400" dirty="0" err="1"/>
              <a:t>sit</a:t>
            </a:r>
            <a:r>
              <a:rPr lang="de-DE" sz="5400" dirty="0"/>
              <a:t> </a:t>
            </a:r>
            <a:r>
              <a:rPr lang="de-DE" sz="5400" dirty="0" err="1"/>
              <a:t>dolor</a:t>
            </a:r>
            <a:endParaRPr lang="de-DE" sz="5400" dirty="0"/>
          </a:p>
        </p:txBody>
      </p:sp>
    </p:spTree>
    <p:extLst>
      <p:ext uri="{BB962C8B-B14F-4D97-AF65-F5344CB8AC3E}">
        <p14:creationId xmlns:p14="http://schemas.microsoft.com/office/powerpoint/2010/main" val="993357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6FEEF-C0FB-9477-6070-1A3E4AC48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160BE1A4-F9D7-F8CE-0453-E1FEE46E0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764D551D-753A-3C7A-2DC1-85EF7A11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31</a:t>
            </a:fld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0FFCB83-0B76-769C-4794-09A23395BC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1119210"/>
            <a:ext cx="4380882" cy="4752000"/>
          </a:xfrm>
        </p:spPr>
        <p:txBody>
          <a:bodyPr/>
          <a:lstStyle/>
          <a:p>
            <a:pPr lvl="2"/>
            <a:r>
              <a:rPr lang="de-DE" dirty="0"/>
              <a:t>Headline</a:t>
            </a:r>
          </a:p>
          <a:p>
            <a:pPr lvl="3">
              <a:spcAft>
                <a:spcPts val="1200"/>
              </a:spcAft>
            </a:pPr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</a:p>
          <a:p>
            <a:pPr lvl="2"/>
            <a:r>
              <a:rPr lang="de-DE" dirty="0"/>
              <a:t>Headline</a:t>
            </a:r>
          </a:p>
          <a:p>
            <a:pPr lvl="3"/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</a:t>
            </a:r>
          </a:p>
          <a:p>
            <a:pPr lvl="2"/>
            <a:r>
              <a:rPr lang="de-DE" dirty="0"/>
              <a:t>Headline</a:t>
            </a:r>
          </a:p>
          <a:p>
            <a:pPr lvl="3"/>
            <a:r>
              <a:rPr lang="de-DE" dirty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montes</a:t>
            </a:r>
            <a:r>
              <a:rPr lang="de-DE" dirty="0"/>
              <a:t>,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B4C048F-7F4D-B21A-303A-667DC44F7BB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21BBF263-03C8-1019-A172-006DB7A63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graphicFrame>
        <p:nvGraphicFramePr>
          <p:cNvPr id="24" name="Diagrammplatzhalter 37">
            <a:extLst>
              <a:ext uri="{FF2B5EF4-FFF2-40B4-BE49-F238E27FC236}">
                <a16:creationId xmlns:a16="http://schemas.microsoft.com/office/drawing/2014/main" id="{2F8371F8-701B-4864-2AF0-4A8F6BAF6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7864550"/>
              </p:ext>
            </p:extLst>
          </p:nvPr>
        </p:nvGraphicFramePr>
        <p:xfrm>
          <a:off x="4457047" y="2303050"/>
          <a:ext cx="6926654" cy="3495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5" name="Grafik 24" descr="Ein Bild, das Text, Schrift, Grafiken, Logo enthält.&#10;&#10;Automatisch generierte Beschreibung">
            <a:extLst>
              <a:ext uri="{FF2B5EF4-FFF2-40B4-BE49-F238E27FC236}">
                <a16:creationId xmlns:a16="http://schemas.microsoft.com/office/drawing/2014/main" id="{B611572C-59EA-2FE5-4247-23AAC67EB6E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123" y="5645158"/>
            <a:ext cx="961352" cy="205920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A35D4A08-7540-7701-5E52-B21AA8CFD9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53" t="-9854" r="1"/>
          <a:stretch/>
        </p:blipFill>
        <p:spPr>
          <a:xfrm>
            <a:off x="6148405" y="5685664"/>
            <a:ext cx="800381" cy="124909"/>
          </a:xfrm>
          <a:prstGeom prst="rect">
            <a:avLst/>
          </a:prstGeom>
        </p:spPr>
      </p:pic>
      <p:pic>
        <p:nvPicPr>
          <p:cNvPr id="27" name="Grafik 26" descr="Ein Bild, das Schrift, Logo, Typografie, Grafiken enthält.&#10;&#10;Automatisch generierte Beschreibung">
            <a:extLst>
              <a:ext uri="{FF2B5EF4-FFF2-40B4-BE49-F238E27FC236}">
                <a16:creationId xmlns:a16="http://schemas.microsoft.com/office/drawing/2014/main" id="{CEB29CD9-5956-434B-A663-FA7135239EF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089" y="5640000"/>
            <a:ext cx="639183" cy="216236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457FF4ED-674E-94C7-DDC6-CDF9B2A2C75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830" y="5640000"/>
            <a:ext cx="639183" cy="216236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F24060F-6855-248A-F420-F318230F438A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6" t="22335" r="9355" b="19717"/>
          <a:stretch>
            <a:fillRect/>
          </a:stretch>
        </p:blipFill>
        <p:spPr>
          <a:xfrm>
            <a:off x="10466538" y="5622291"/>
            <a:ext cx="627637" cy="251654"/>
          </a:xfrm>
          <a:prstGeom prst="rect">
            <a:avLst/>
          </a:prstGeom>
        </p:spPr>
      </p:pic>
      <p:pic>
        <p:nvPicPr>
          <p:cNvPr id="30" name="Grafik 10" descr="Ein Bild, das Logo enthält.&#10;&#10;Beschreibung automatisch generiert.">
            <a:extLst>
              <a:ext uri="{FF2B5EF4-FFF2-40B4-BE49-F238E27FC236}">
                <a16:creationId xmlns:a16="http://schemas.microsoft.com/office/drawing/2014/main" id="{0937307B-A628-A8F3-A912-E2EFBBCDC40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98849" y="5675646"/>
            <a:ext cx="945737" cy="144944"/>
          </a:xfrm>
          <a:prstGeom prst="rect">
            <a:avLst/>
          </a:prstGeom>
        </p:spPr>
      </p:pic>
      <p:sp>
        <p:nvSpPr>
          <p:cNvPr id="31" name="Abgerundetes Rechteck 29">
            <a:extLst>
              <a:ext uri="{FF2B5EF4-FFF2-40B4-BE49-F238E27FC236}">
                <a16:creationId xmlns:a16="http://schemas.microsoft.com/office/drawing/2014/main" id="{11846080-8446-8A07-500D-2CB907F3CD9E}"/>
              </a:ext>
            </a:extLst>
          </p:cNvPr>
          <p:cNvSpPr/>
          <p:nvPr/>
        </p:nvSpPr>
        <p:spPr>
          <a:xfrm>
            <a:off x="5202704" y="1335591"/>
            <a:ext cx="5964876" cy="84129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2" name="Logo Rot fix">
            <a:extLst>
              <a:ext uri="{FF2B5EF4-FFF2-40B4-BE49-F238E27FC236}">
                <a16:creationId xmlns:a16="http://schemas.microsoft.com/office/drawing/2014/main" id="{C39D3A40-E4C1-218B-57BD-4303A053953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47420" y="1590187"/>
            <a:ext cx="2361677" cy="460527"/>
          </a:xfrm>
          <a:prstGeom prst="rect">
            <a:avLst/>
          </a:prstGeom>
        </p:spPr>
      </p:pic>
      <p:sp>
        <p:nvSpPr>
          <p:cNvPr id="33" name="Rechteck 32">
            <a:extLst>
              <a:ext uri="{FF2B5EF4-FFF2-40B4-BE49-F238E27FC236}">
                <a16:creationId xmlns:a16="http://schemas.microsoft.com/office/drawing/2014/main" id="{FD9FFEBE-D703-DAA0-D23A-9F1D74B88A6D}"/>
              </a:ext>
            </a:extLst>
          </p:cNvPr>
          <p:cNvSpPr/>
          <p:nvPr/>
        </p:nvSpPr>
        <p:spPr>
          <a:xfrm>
            <a:off x="8035813" y="1204332"/>
            <a:ext cx="18000" cy="109871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FE504541-B4ED-BDF5-AC65-544A0C823894}"/>
              </a:ext>
            </a:extLst>
          </p:cNvPr>
          <p:cNvSpPr/>
          <p:nvPr/>
        </p:nvSpPr>
        <p:spPr>
          <a:xfrm>
            <a:off x="9879482" y="1204332"/>
            <a:ext cx="18000" cy="109871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B7588DC-6653-B03D-CD13-07395FC88AE2}"/>
              </a:ext>
            </a:extLst>
          </p:cNvPr>
          <p:cNvSpPr txBox="1"/>
          <p:nvPr/>
        </p:nvSpPr>
        <p:spPr>
          <a:xfrm>
            <a:off x="7926217" y="1499087"/>
            <a:ext cx="16015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3200" b="1">
                <a:solidFill>
                  <a:schemeClr val="tx2"/>
                </a:solidFill>
              </a:rPr>
              <a:t>X.XX</a:t>
            </a:r>
          </a:p>
        </p:txBody>
      </p:sp>
      <p:sp>
        <p:nvSpPr>
          <p:cNvPr id="36" name="Google Shape;303;p7">
            <a:extLst>
              <a:ext uri="{FF2B5EF4-FFF2-40B4-BE49-F238E27FC236}">
                <a16:creationId xmlns:a16="http://schemas.microsoft.com/office/drawing/2014/main" id="{71FF7CB2-359F-CC75-8AEA-604BD40D44DF}"/>
              </a:ext>
            </a:extLst>
          </p:cNvPr>
          <p:cNvSpPr/>
          <p:nvPr/>
        </p:nvSpPr>
        <p:spPr>
          <a:xfrm>
            <a:off x="9269032" y="1531202"/>
            <a:ext cx="93804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de-DE" sz="1200" b="1">
                <a:solidFill>
                  <a:schemeClr val="tx2"/>
                </a:solidFill>
                <a:latin typeface="Optimist PPT"/>
              </a:rPr>
              <a:t>Mio. </a:t>
            </a:r>
            <a:br>
              <a:rPr lang="de-DE" sz="1200" b="1">
                <a:solidFill>
                  <a:schemeClr val="tx2"/>
                </a:solidFill>
                <a:latin typeface="Optimist PPT"/>
              </a:rPr>
            </a:br>
            <a:r>
              <a:rPr lang="de-DE" sz="1200" b="1">
                <a:solidFill>
                  <a:schemeClr val="tx2"/>
                </a:solidFill>
                <a:latin typeface="Optimist PPT"/>
              </a:rPr>
              <a:t>Euro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09F331CF-2F66-3DAB-3982-BBC4F2B12A9E}"/>
              </a:ext>
            </a:extLst>
          </p:cNvPr>
          <p:cNvSpPr txBox="1"/>
          <p:nvPr/>
        </p:nvSpPr>
        <p:spPr>
          <a:xfrm>
            <a:off x="9851672" y="1415743"/>
            <a:ext cx="12297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b="1">
                <a:solidFill>
                  <a:schemeClr val="tx2"/>
                </a:solidFill>
              </a:rPr>
              <a:t>+X,X %</a:t>
            </a:r>
          </a:p>
        </p:txBody>
      </p:sp>
      <p:sp>
        <p:nvSpPr>
          <p:cNvPr id="38" name="Text Placeholder 5">
            <a:extLst>
              <a:ext uri="{FF2B5EF4-FFF2-40B4-BE49-F238E27FC236}">
                <a16:creationId xmlns:a16="http://schemas.microsoft.com/office/drawing/2014/main" id="{DA04E130-9FD0-6BB5-5B12-F8E5CB02DA0A}"/>
              </a:ext>
            </a:extLst>
          </p:cNvPr>
          <p:cNvSpPr txBox="1">
            <a:spLocks/>
          </p:cNvSpPr>
          <p:nvPr/>
        </p:nvSpPr>
        <p:spPr>
          <a:xfrm>
            <a:off x="9958651" y="1774204"/>
            <a:ext cx="1145372" cy="3908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>
              <a:lnSpc>
                <a:spcPts val="1240"/>
              </a:lnSpc>
              <a:buNone/>
            </a:pPr>
            <a:r>
              <a:rPr lang="fr-FR" sz="1200" dirty="0" err="1"/>
              <a:t>Lorem ipsum sit dolor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8344041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852152DA-3EF3-A01D-A532-F09CBDC2F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1ABAD9C-B6CF-D793-B611-062830688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32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954085B-8FE0-FCE4-DD93-62AD7674710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B94E1E1-7C25-E960-9DF7-DF5892B3C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A46E143E-7B14-60FE-40E1-A9F3B4C9FD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6278388"/>
              </p:ext>
            </p:extLst>
          </p:nvPr>
        </p:nvGraphicFramePr>
        <p:xfrm>
          <a:off x="479425" y="1125538"/>
          <a:ext cx="11233150" cy="4751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86319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69389F0-3346-6029-9D59-ECDECA13F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11900F5E-405D-0E10-FBBF-484D92105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33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B0639D-DAE5-D8E0-DEA3-A5C420C2A5F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A268BEE2-B9A3-6FB1-8ADE-E4A77305F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6" name="Grafik 5" descr="Ein Bild, das Screenshot, Handy, Smartphone enthält.&#10;&#10;KI-generierte Inhalte können fehlerhaft sein.">
            <a:extLst>
              <a:ext uri="{FF2B5EF4-FFF2-40B4-BE49-F238E27FC236}">
                <a16:creationId xmlns:a16="http://schemas.microsoft.com/office/drawing/2014/main" id="{DB44D694-F9D8-D1A9-BF32-5A161C25A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1" r="31852"/>
          <a:stretch>
            <a:fillRect/>
          </a:stretch>
        </p:blipFill>
        <p:spPr>
          <a:xfrm>
            <a:off x="4384161" y="646449"/>
            <a:ext cx="3123404" cy="5443211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9977407-E05A-3F5B-664B-A43C66EB2DBC}"/>
              </a:ext>
            </a:extLst>
          </p:cNvPr>
          <p:cNvSpPr txBox="1">
            <a:spLocks/>
          </p:cNvSpPr>
          <p:nvPr/>
        </p:nvSpPr>
        <p:spPr>
          <a:xfrm>
            <a:off x="7588800" y="1213228"/>
            <a:ext cx="3983870" cy="1122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>
              <a:buNone/>
            </a:pP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 </a:t>
            </a:r>
            <a:r>
              <a:rPr lang="fr-FR" dirty="0" err="1"/>
              <a:t>Magnis </a:t>
            </a:r>
            <a:r>
              <a:rPr lang="fr-FR" dirty="0"/>
              <a:t>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  <a:p>
            <a:pPr marL="90000" lvl="1" indent="0">
              <a:buNone/>
            </a:pPr>
            <a:endParaRPr lang="fr-FR" dirty="0"/>
          </a:p>
          <a:p>
            <a:endParaRPr lang="de-DE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23DB1ED8-D34C-66F7-C2DD-A92DFA886CB7}"/>
              </a:ext>
            </a:extLst>
          </p:cNvPr>
          <p:cNvSpPr txBox="1">
            <a:spLocks/>
          </p:cNvSpPr>
          <p:nvPr/>
        </p:nvSpPr>
        <p:spPr>
          <a:xfrm>
            <a:off x="422687" y="2491759"/>
            <a:ext cx="3474462" cy="1122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 algn="r">
              <a:buNone/>
            </a:pPr>
            <a:r>
              <a:rPr lang="fr-FR" dirty="0" err="1"/>
              <a:t>Ploribus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  <a:p>
            <a:pPr algn="r"/>
            <a:endParaRPr lang="de-DE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E2DE472-0D75-3B1A-4969-278BF3601904}"/>
              </a:ext>
            </a:extLst>
          </p:cNvPr>
          <p:cNvSpPr txBox="1">
            <a:spLocks/>
          </p:cNvSpPr>
          <p:nvPr/>
        </p:nvSpPr>
        <p:spPr>
          <a:xfrm>
            <a:off x="7409896" y="3767585"/>
            <a:ext cx="3983870" cy="1122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>
              <a:buNone/>
            </a:pPr>
            <a:r>
              <a:rPr lang="fr-FR" dirty="0" err="1"/>
              <a:t>Sociis</a:t>
            </a:r>
            <a:r>
              <a:rPr lang="fr-FR" dirty="0"/>
              <a:t> </a:t>
            </a:r>
            <a:r>
              <a:rPr lang="fr-FR" dirty="0" err="1"/>
              <a:t>natoque</a:t>
            </a:r>
            <a:r>
              <a:rPr lang="fr-FR" dirty="0"/>
              <a:t> </a:t>
            </a:r>
            <a:r>
              <a:rPr lang="fr-FR" dirty="0" err="1"/>
              <a:t>penatibus</a:t>
            </a:r>
            <a:r>
              <a:rPr lang="fr-FR" dirty="0"/>
              <a:t> et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 </a:t>
            </a:r>
            <a:r>
              <a:rPr lang="fr-FR" dirty="0" err="1"/>
              <a:t>Magnis </a:t>
            </a:r>
            <a:r>
              <a:rPr lang="fr-FR" dirty="0"/>
              <a:t>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  <a:p>
            <a:pPr marL="90000" lvl="1" indent="0">
              <a:buNone/>
            </a:pPr>
            <a:endParaRPr lang="fr-FR" dirty="0"/>
          </a:p>
          <a:p>
            <a:endParaRPr lang="de-DE" dirty="0"/>
          </a:p>
        </p:txBody>
      </p:sp>
      <p:cxnSp>
        <p:nvCxnSpPr>
          <p:cNvPr id="10" name="Gerade Verbindung 45">
            <a:extLst>
              <a:ext uri="{FF2B5EF4-FFF2-40B4-BE49-F238E27FC236}">
                <a16:creationId xmlns:a16="http://schemas.microsoft.com/office/drawing/2014/main" id="{BBACA84F-B0FE-0D12-D4DB-3D367BF97E3A}"/>
              </a:ext>
            </a:extLst>
          </p:cNvPr>
          <p:cNvCxnSpPr/>
          <p:nvPr/>
        </p:nvCxnSpPr>
        <p:spPr>
          <a:xfrm flipH="1">
            <a:off x="6294991" y="1441174"/>
            <a:ext cx="1293809" cy="89452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47">
            <a:extLst>
              <a:ext uri="{FF2B5EF4-FFF2-40B4-BE49-F238E27FC236}">
                <a16:creationId xmlns:a16="http://schemas.microsoft.com/office/drawing/2014/main" id="{7DB6A81B-B208-7064-2A6B-028985005058}"/>
              </a:ext>
            </a:extLst>
          </p:cNvPr>
          <p:cNvCxnSpPr/>
          <p:nvPr/>
        </p:nvCxnSpPr>
        <p:spPr>
          <a:xfrm>
            <a:off x="6941895" y="3429000"/>
            <a:ext cx="565670" cy="338585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3">
            <a:extLst>
              <a:ext uri="{FF2B5EF4-FFF2-40B4-BE49-F238E27FC236}">
                <a16:creationId xmlns:a16="http://schemas.microsoft.com/office/drawing/2014/main" id="{76AF4BD5-0DED-54C8-8812-5C4DF2C5A810}"/>
              </a:ext>
            </a:extLst>
          </p:cNvPr>
          <p:cNvCxnSpPr>
            <a:cxnSpLocks/>
          </p:cNvCxnSpPr>
          <p:nvPr/>
        </p:nvCxnSpPr>
        <p:spPr>
          <a:xfrm>
            <a:off x="3934383" y="2640115"/>
            <a:ext cx="1293809" cy="89452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6">
            <a:extLst>
              <a:ext uri="{FF2B5EF4-FFF2-40B4-BE49-F238E27FC236}">
                <a16:creationId xmlns:a16="http://schemas.microsoft.com/office/drawing/2014/main" id="{603C3167-DA90-2FA5-4082-9F20EDE49833}"/>
              </a:ext>
            </a:extLst>
          </p:cNvPr>
          <p:cNvCxnSpPr/>
          <p:nvPr/>
        </p:nvCxnSpPr>
        <p:spPr>
          <a:xfrm flipH="1">
            <a:off x="3916160" y="4124997"/>
            <a:ext cx="1293809" cy="89452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A967EDBF-242F-70DA-19DA-1AE486B40CD1}"/>
              </a:ext>
            </a:extLst>
          </p:cNvPr>
          <p:cNvSpPr txBox="1">
            <a:spLocks/>
          </p:cNvSpPr>
          <p:nvPr/>
        </p:nvSpPr>
        <p:spPr>
          <a:xfrm>
            <a:off x="441698" y="4656953"/>
            <a:ext cx="3474462" cy="1122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 algn="r">
              <a:buNone/>
            </a:pPr>
            <a:r>
              <a:rPr lang="fr-FR" dirty="0" err="1"/>
              <a:t>Ploribus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 </a:t>
            </a:r>
            <a:r>
              <a:rPr lang="fr-FR" dirty="0" err="1"/>
              <a:t>Magnis</a:t>
            </a:r>
            <a:r>
              <a:rPr lang="fr-FR" dirty="0"/>
              <a:t> dis </a:t>
            </a:r>
            <a:r>
              <a:rPr lang="fr-FR" dirty="0" err="1"/>
              <a:t>parturient</a:t>
            </a:r>
            <a:r>
              <a:rPr lang="fr-FR" dirty="0"/>
              <a:t> </a:t>
            </a:r>
            <a:r>
              <a:rPr lang="fr-FR" dirty="0" err="1"/>
              <a:t>loribus</a:t>
            </a:r>
            <a:r>
              <a:rPr lang="fr-FR" dirty="0"/>
              <a:t> </a:t>
            </a:r>
            <a:r>
              <a:rPr lang="fr-FR" dirty="0" err="1"/>
              <a:t>nascetur</a:t>
            </a:r>
            <a:r>
              <a:rPr lang="fr-FR" dirty="0"/>
              <a:t> </a:t>
            </a:r>
            <a:r>
              <a:rPr lang="fr-FR" dirty="0" err="1"/>
              <a:t>ridiculus</a:t>
            </a:r>
            <a:r>
              <a:rPr lang="fr-FR" dirty="0"/>
              <a:t> mus.</a:t>
            </a:r>
          </a:p>
          <a:p>
            <a:pPr algn="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3037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D1EB953-8A2F-1407-DAB7-E274E5F8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E9289DCD-E7E9-39BB-7755-2F8B33701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34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DAFE456-B8E7-7C47-F08B-F7A69878B54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9E693ED7-2F64-B5D0-F16D-6E0223E2A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DD1281C-DAC1-82DB-600C-D550380A4DE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615031" y="1124744"/>
            <a:ext cx="5097543" cy="4751387"/>
          </a:xfrm>
        </p:spPr>
        <p:txBody>
          <a:bodyPr/>
          <a:lstStyle/>
          <a:p>
            <a:pPr lvl="4"/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Magnis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Ploribus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Magnis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/>
              <a:t>Magnis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 Magnis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endParaRPr lang="de-DE" dirty="0"/>
          </a:p>
        </p:txBody>
      </p:sp>
      <p:pic>
        <p:nvPicPr>
          <p:cNvPr id="7" name="Grafik 6" descr="Ein Bild, das Screenshot, Handy, Smartphone enthält.&#10;&#10;KI-generierte Inhalte können fehlerhaft sein.">
            <a:extLst>
              <a:ext uri="{FF2B5EF4-FFF2-40B4-BE49-F238E27FC236}">
                <a16:creationId xmlns:a16="http://schemas.microsoft.com/office/drawing/2014/main" id="{4C8199D3-4C1C-4185-8AAC-6B40D982D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81" r="30514"/>
          <a:stretch>
            <a:fillRect/>
          </a:stretch>
        </p:blipFill>
        <p:spPr>
          <a:xfrm>
            <a:off x="3828922" y="635999"/>
            <a:ext cx="3008295" cy="5443211"/>
          </a:xfrm>
          <a:prstGeom prst="rect">
            <a:avLst/>
          </a:prstGeom>
        </p:spPr>
      </p:pic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2B9BE2D5-8023-E917-483C-ED8BFA91224A}"/>
              </a:ext>
            </a:extLst>
          </p:cNvPr>
          <p:cNvGrpSpPr/>
          <p:nvPr/>
        </p:nvGrpSpPr>
        <p:grpSpPr>
          <a:xfrm>
            <a:off x="59968" y="2408933"/>
            <a:ext cx="4071454" cy="1768328"/>
            <a:chOff x="126285" y="2432046"/>
            <a:chExt cx="4071454" cy="1768328"/>
          </a:xfrm>
        </p:grpSpPr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228A4F7E-230D-5328-350F-69FD66D57790}"/>
                </a:ext>
              </a:extLst>
            </p:cNvPr>
            <p:cNvSpPr txBox="1"/>
            <p:nvPr/>
          </p:nvSpPr>
          <p:spPr>
            <a:xfrm>
              <a:off x="266943" y="2432046"/>
              <a:ext cx="3008295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de-DE" sz="9600" b="1">
                  <a:solidFill>
                    <a:schemeClr val="tx2"/>
                  </a:solidFill>
                </a:rPr>
                <a:t>+XX</a:t>
              </a:r>
            </a:p>
          </p:txBody>
        </p:sp>
        <p:sp>
          <p:nvSpPr>
            <p:cNvPr id="10" name="Google Shape;303;p7">
              <a:extLst>
                <a:ext uri="{FF2B5EF4-FFF2-40B4-BE49-F238E27FC236}">
                  <a16:creationId xmlns:a16="http://schemas.microsoft.com/office/drawing/2014/main" id="{75992509-6205-2B9F-38FA-4FBA2179DEFF}"/>
                </a:ext>
              </a:extLst>
            </p:cNvPr>
            <p:cNvSpPr/>
            <p:nvPr/>
          </p:nvSpPr>
          <p:spPr>
            <a:xfrm>
              <a:off x="3259698" y="2643396"/>
              <a:ext cx="938041" cy="46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r>
                <a:rPr lang="de-DE" sz="1200" b="1" dirty="0">
                  <a:solidFill>
                    <a:schemeClr val="tx2"/>
                  </a:solidFill>
                  <a:latin typeface="Optimist PPT"/>
                </a:rPr>
                <a:t>Mio. </a:t>
              </a:r>
              <a:br>
                <a:rPr lang="de-DE" sz="1200" b="1" dirty="0">
                  <a:solidFill>
                    <a:schemeClr val="tx2"/>
                  </a:solidFill>
                  <a:latin typeface="Optimist PPT"/>
                </a:rPr>
              </a:br>
              <a:r>
                <a:rPr lang="de-DE" sz="1200" b="1" dirty="0">
                  <a:solidFill>
                    <a:schemeClr val="tx2"/>
                  </a:solidFill>
                  <a:latin typeface="Optimist PPT"/>
                </a:rPr>
                <a:t>Euro</a:t>
              </a:r>
            </a:p>
          </p:txBody>
        </p:sp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6B3C9311-947C-67DB-F909-80095E79921C}"/>
                </a:ext>
              </a:extLst>
            </p:cNvPr>
            <p:cNvSpPr txBox="1"/>
            <p:nvPr/>
          </p:nvSpPr>
          <p:spPr>
            <a:xfrm>
              <a:off x="126285" y="3769487"/>
              <a:ext cx="3289610" cy="430887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lvl="1"/>
              <a:r>
                <a:rPr lang="fr-FR" sz="1400" dirty="0" err="1"/>
                <a:t>Magnis </a:t>
              </a:r>
              <a:r>
                <a:rPr lang="fr-FR" sz="1400" dirty="0"/>
                <a:t>dis </a:t>
              </a:r>
              <a:r>
                <a:rPr lang="fr-FR" sz="1400" dirty="0" err="1"/>
                <a:t>parturient</a:t>
              </a:r>
              <a:r>
                <a:rPr lang="fr-FR" sz="1400" dirty="0"/>
                <a:t> </a:t>
              </a:r>
              <a:r>
                <a:rPr lang="fr-FR" sz="1400" dirty="0" err="1"/>
                <a:t>loribus</a:t>
              </a:r>
              <a:r>
                <a:rPr lang="fr-FR" sz="1400" dirty="0"/>
                <a:t> </a:t>
              </a:r>
              <a:r>
                <a:rPr lang="fr-FR" sz="1400" dirty="0" err="1"/>
                <a:t>nascetur</a:t>
              </a:r>
              <a:r>
                <a:rPr lang="fr-FR" sz="1400" dirty="0"/>
                <a:t> </a:t>
              </a:r>
              <a:r>
                <a:rPr lang="fr-FR" sz="1400" dirty="0" err="1"/>
                <a:t>ridiculus</a:t>
              </a:r>
              <a:r>
                <a:rPr lang="fr-FR" sz="1400" dirty="0"/>
                <a:t> mus.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71317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1D61A000-C81A-6A86-C9E6-98294F1A5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FA226F8-6876-A925-169A-C4111111C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35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97B9779-EA7D-FCC9-E919-E8FE57FD96E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257DD9A-3376-872E-6AEF-B0958006A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B10AB1A3-C491-DCFE-FC18-D686317300B1}"/>
              </a:ext>
            </a:extLst>
          </p:cNvPr>
          <p:cNvSpPr txBox="1"/>
          <p:nvPr/>
        </p:nvSpPr>
        <p:spPr>
          <a:xfrm>
            <a:off x="7959263" y="1918647"/>
            <a:ext cx="39274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7800" dirty="0">
                <a:latin typeface="Optimist PPT CTS" panose="020B0504010101010104" pitchFamily="34" charset="0"/>
              </a:rPr>
              <a:t>0,0 </a:t>
            </a:r>
            <a:r>
              <a:rPr lang="de-DE" sz="7800" dirty="0" err="1">
                <a:latin typeface="Optimist PPT CTS" panose="020B0504010101010104" pitchFamily="34" charset="0"/>
              </a:rPr>
              <a:t>Mrd</a:t>
            </a:r>
            <a:endParaRPr lang="de-DE" sz="7800" dirty="0">
              <a:latin typeface="Optimist PPT CTS" panose="020B0504010101010104" pitchFamily="34" charset="0"/>
            </a:endParaRPr>
          </a:p>
        </p:txBody>
      </p:sp>
      <p:graphicFrame>
        <p:nvGraphicFramePr>
          <p:cNvPr id="7" name="Diagrammplatzhalter 17">
            <a:extLst>
              <a:ext uri="{FF2B5EF4-FFF2-40B4-BE49-F238E27FC236}">
                <a16:creationId xmlns:a16="http://schemas.microsoft.com/office/drawing/2014/main" id="{4A6B617F-434B-D5E0-FA3E-540EB2D431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9663283"/>
              </p:ext>
            </p:extLst>
          </p:nvPr>
        </p:nvGraphicFramePr>
        <p:xfrm>
          <a:off x="6693086" y="3874621"/>
          <a:ext cx="6083300" cy="264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platzhalter 8">
            <a:extLst>
              <a:ext uri="{FF2B5EF4-FFF2-40B4-BE49-F238E27FC236}">
                <a16:creationId xmlns:a16="http://schemas.microsoft.com/office/drawing/2014/main" id="{C7003767-FB70-6CF4-48EC-F158494C4BAE}"/>
              </a:ext>
            </a:extLst>
          </p:cNvPr>
          <p:cNvSpPr txBox="1">
            <a:spLocks/>
          </p:cNvSpPr>
          <p:nvPr/>
        </p:nvSpPr>
        <p:spPr>
          <a:xfrm>
            <a:off x="8278023" y="5540187"/>
            <a:ext cx="883677" cy="2697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000" dirty="0"/>
              <a:t>JJJJ/JJ</a:t>
            </a:r>
            <a:endParaRPr lang="de-DE" sz="700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CB930E14-0824-EFF0-1358-F075C55D9AC6}"/>
              </a:ext>
            </a:extLst>
          </p:cNvPr>
          <p:cNvSpPr txBox="1">
            <a:spLocks/>
          </p:cNvSpPr>
          <p:nvPr/>
        </p:nvSpPr>
        <p:spPr>
          <a:xfrm>
            <a:off x="10142822" y="5540187"/>
            <a:ext cx="1192306" cy="26978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000" dirty="0"/>
              <a:t>JJJJ/JJ</a:t>
            </a:r>
            <a:endParaRPr lang="de-DE" sz="700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397234B-9A5D-C086-50FA-CFF8E5714B39}"/>
              </a:ext>
            </a:extLst>
          </p:cNvPr>
          <p:cNvGrpSpPr/>
          <p:nvPr/>
        </p:nvGrpSpPr>
        <p:grpSpPr>
          <a:xfrm>
            <a:off x="5062793" y="1125538"/>
            <a:ext cx="2481026" cy="4925638"/>
            <a:chOff x="4871665" y="1134503"/>
            <a:chExt cx="2481026" cy="4925638"/>
          </a:xfrm>
        </p:grpSpPr>
        <p:graphicFrame>
          <p:nvGraphicFramePr>
            <p:cNvPr id="11" name="Diagrammplatzhalter 37">
              <a:extLst>
                <a:ext uri="{FF2B5EF4-FFF2-40B4-BE49-F238E27FC236}">
                  <a16:creationId xmlns:a16="http://schemas.microsoft.com/office/drawing/2014/main" id="{2E02511D-D976-2D8F-8C70-1E54A69C5BBA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65130262"/>
                </p:ext>
              </p:extLst>
            </p:nvPr>
          </p:nvGraphicFramePr>
          <p:xfrm>
            <a:off x="4871665" y="3962400"/>
            <a:ext cx="2481026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Diagrammplatzhalter 37">
              <a:extLst>
                <a:ext uri="{FF2B5EF4-FFF2-40B4-BE49-F238E27FC236}">
                  <a16:creationId xmlns:a16="http://schemas.microsoft.com/office/drawing/2014/main" id="{022C19E5-7F37-1180-0B27-E7A8E6C05C7D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41052605"/>
                </p:ext>
              </p:extLst>
            </p:nvPr>
          </p:nvGraphicFramePr>
          <p:xfrm>
            <a:off x="4894358" y="2147045"/>
            <a:ext cx="2411878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" name="Textplatzhalter 8">
              <a:extLst>
                <a:ext uri="{FF2B5EF4-FFF2-40B4-BE49-F238E27FC236}">
                  <a16:creationId xmlns:a16="http://schemas.microsoft.com/office/drawing/2014/main" id="{CC05996B-4A2A-923E-2313-758BB668257C}"/>
                </a:ext>
              </a:extLst>
            </p:cNvPr>
            <p:cNvSpPr txBox="1">
              <a:spLocks/>
            </p:cNvSpPr>
            <p:nvPr/>
          </p:nvSpPr>
          <p:spPr>
            <a:xfrm>
              <a:off x="4871665" y="1741047"/>
              <a:ext cx="1134687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3200" dirty="0">
                  <a:solidFill>
                    <a:schemeClr val="accent1"/>
                  </a:solidFill>
                </a:rPr>
                <a:t>00%</a:t>
              </a:r>
              <a:endParaRPr lang="de-DE" sz="2000" dirty="0">
                <a:solidFill>
                  <a:schemeClr val="accent1"/>
                </a:solidFill>
              </a:endParaRPr>
            </a:p>
          </p:txBody>
        </p:sp>
        <p:sp>
          <p:nvSpPr>
            <p:cNvPr id="14" name="Textplatzhalter 8">
              <a:extLst>
                <a:ext uri="{FF2B5EF4-FFF2-40B4-BE49-F238E27FC236}">
                  <a16:creationId xmlns:a16="http://schemas.microsoft.com/office/drawing/2014/main" id="{3F0FACD3-8F90-C9DA-20C9-F69B8FB9D349}"/>
                </a:ext>
              </a:extLst>
            </p:cNvPr>
            <p:cNvSpPr txBox="1">
              <a:spLocks/>
            </p:cNvSpPr>
            <p:nvPr/>
          </p:nvSpPr>
          <p:spPr>
            <a:xfrm>
              <a:off x="4898559" y="1134503"/>
              <a:ext cx="2183559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200" dirty="0"/>
                <a:t>Anteile am Markt</a:t>
              </a:r>
            </a:p>
            <a:p>
              <a:r>
                <a:rPr lang="de-DE" sz="1000" dirty="0"/>
                <a:t>in Prozent</a:t>
              </a:r>
            </a:p>
          </p:txBody>
        </p:sp>
      </p:grp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725CC957-E314-570B-0916-991861A16F57}"/>
              </a:ext>
            </a:extLst>
          </p:cNvPr>
          <p:cNvSpPr txBox="1">
            <a:spLocks/>
          </p:cNvSpPr>
          <p:nvPr/>
        </p:nvSpPr>
        <p:spPr>
          <a:xfrm>
            <a:off x="7959263" y="1125538"/>
            <a:ext cx="2183559" cy="5143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/>
              <a:t>Kennzahlen</a:t>
            </a:r>
          </a:p>
          <a:p>
            <a:r>
              <a:rPr lang="de-DE" sz="1000" dirty="0"/>
              <a:t>Jahresumsatz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6785B731-80BE-8AEF-1487-FEAF07B574FF}"/>
              </a:ext>
            </a:extLst>
          </p:cNvPr>
          <p:cNvSpPr txBox="1">
            <a:spLocks/>
          </p:cNvSpPr>
          <p:nvPr/>
        </p:nvSpPr>
        <p:spPr>
          <a:xfrm>
            <a:off x="7959263" y="3760768"/>
            <a:ext cx="2183559" cy="5143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/>
              <a:t>Kennzahlen</a:t>
            </a:r>
          </a:p>
          <a:p>
            <a:r>
              <a:rPr lang="de-DE" sz="1000" dirty="0"/>
              <a:t>Partnerschaften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224BCA29-E215-3930-1D1A-578C1152166D}"/>
              </a:ext>
            </a:extLst>
          </p:cNvPr>
          <p:cNvGrpSpPr/>
          <p:nvPr/>
        </p:nvGrpSpPr>
        <p:grpSpPr>
          <a:xfrm>
            <a:off x="473575" y="1125538"/>
            <a:ext cx="3770311" cy="4925638"/>
            <a:chOff x="192088" y="1134503"/>
            <a:chExt cx="3770311" cy="4925638"/>
          </a:xfrm>
        </p:grpSpPr>
        <p:graphicFrame>
          <p:nvGraphicFramePr>
            <p:cNvPr id="18" name="Diagrammplatzhalter 37">
              <a:extLst>
                <a:ext uri="{FF2B5EF4-FFF2-40B4-BE49-F238E27FC236}">
                  <a16:creationId xmlns:a16="http://schemas.microsoft.com/office/drawing/2014/main" id="{7AFD8FA5-876D-3E63-7816-10B0CC6C4017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3778829"/>
                </p:ext>
              </p:extLst>
            </p:nvPr>
          </p:nvGraphicFramePr>
          <p:xfrm>
            <a:off x="1192306" y="1667431"/>
            <a:ext cx="2770093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9" name="Textplatzhalter 8">
              <a:extLst>
                <a:ext uri="{FF2B5EF4-FFF2-40B4-BE49-F238E27FC236}">
                  <a16:creationId xmlns:a16="http://schemas.microsoft.com/office/drawing/2014/main" id="{0BF7819B-170F-5F41-21D9-086A10D692BC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3179805"/>
              <a:ext cx="883677" cy="22944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000" dirty="0"/>
                <a:t>JJJJ/JJ</a:t>
              </a:r>
              <a:endParaRPr lang="de-DE" sz="700" dirty="0"/>
            </a:p>
          </p:txBody>
        </p:sp>
        <p:graphicFrame>
          <p:nvGraphicFramePr>
            <p:cNvPr id="20" name="Diagrammplatzhalter 37">
              <a:extLst>
                <a:ext uri="{FF2B5EF4-FFF2-40B4-BE49-F238E27FC236}">
                  <a16:creationId xmlns:a16="http://schemas.microsoft.com/office/drawing/2014/main" id="{0EF4E7CC-8178-8869-62FD-7670830C5F3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53296594"/>
                </p:ext>
              </p:extLst>
            </p:nvPr>
          </p:nvGraphicFramePr>
          <p:xfrm>
            <a:off x="1192306" y="3962400"/>
            <a:ext cx="2770093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1" name="Textplatzhalter 8">
              <a:extLst>
                <a:ext uri="{FF2B5EF4-FFF2-40B4-BE49-F238E27FC236}">
                  <a16:creationId xmlns:a16="http://schemas.microsoft.com/office/drawing/2014/main" id="{7327967E-8EAA-A31A-A8E7-F5F42E410742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5474774"/>
              <a:ext cx="883677" cy="22944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000" dirty="0"/>
                <a:t>JJJJ/JJ</a:t>
              </a:r>
            </a:p>
          </p:txBody>
        </p:sp>
        <p:sp>
          <p:nvSpPr>
            <p:cNvPr id="22" name="Textplatzhalter 8">
              <a:extLst>
                <a:ext uri="{FF2B5EF4-FFF2-40B4-BE49-F238E27FC236}">
                  <a16:creationId xmlns:a16="http://schemas.microsoft.com/office/drawing/2014/main" id="{F4AE2AFE-AC9D-8428-8413-3A1C8F702333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1134503"/>
              <a:ext cx="2879725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200" dirty="0"/>
                <a:t>Umsatz auf vergleichbarer Basis</a:t>
              </a:r>
            </a:p>
            <a:p>
              <a:r>
                <a:rPr lang="de-DE" sz="1000" dirty="0"/>
                <a:t>in Mrd. Euro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90434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27072B-6531-D7AD-6F38-3341B9FCC4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226E87A5-CFDD-A53E-4A42-80CA5D47B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0EBC5ED-F358-0D3B-AA81-D90D9F2F7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36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7FF539F-F773-C229-6E45-734FC61AB48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C467A90-67FC-C63B-A90C-8B8918CF5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6" name="TextBox 9">
            <a:extLst>
              <a:ext uri="{FF2B5EF4-FFF2-40B4-BE49-F238E27FC236}">
                <a16:creationId xmlns:a16="http://schemas.microsoft.com/office/drawing/2014/main" id="{24A40EEC-C6C3-D2FB-ADDA-CE06A592E832}"/>
              </a:ext>
            </a:extLst>
          </p:cNvPr>
          <p:cNvSpPr txBox="1"/>
          <p:nvPr/>
        </p:nvSpPr>
        <p:spPr>
          <a:xfrm>
            <a:off x="7959263" y="1918647"/>
            <a:ext cx="39274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7800" dirty="0">
                <a:latin typeface="Optimist PPT CTS" panose="020B0504010101010104" pitchFamily="34" charset="0"/>
              </a:rPr>
              <a:t>0,0 </a:t>
            </a:r>
            <a:r>
              <a:rPr lang="de-DE" sz="7800" dirty="0" err="1">
                <a:latin typeface="Optimist PPT CTS" panose="020B0504010101010104" pitchFamily="34" charset="0"/>
              </a:rPr>
              <a:t>Mrd</a:t>
            </a:r>
            <a:endParaRPr lang="de-DE" sz="7800" dirty="0">
              <a:latin typeface="Optimist PPT CTS" panose="020B0504010101010104" pitchFamily="34" charset="0"/>
            </a:endParaRPr>
          </a:p>
        </p:txBody>
      </p:sp>
      <p:graphicFrame>
        <p:nvGraphicFramePr>
          <p:cNvPr id="7" name="Diagrammplatzhalter 17">
            <a:extLst>
              <a:ext uri="{FF2B5EF4-FFF2-40B4-BE49-F238E27FC236}">
                <a16:creationId xmlns:a16="http://schemas.microsoft.com/office/drawing/2014/main" id="{63119BF5-BDCD-B123-E2AE-7209ACB80200}"/>
              </a:ext>
            </a:extLst>
          </p:cNvPr>
          <p:cNvGraphicFramePr>
            <a:graphicFrameLocks/>
          </p:cNvGraphicFramePr>
          <p:nvPr/>
        </p:nvGraphicFramePr>
        <p:xfrm>
          <a:off x="6693086" y="3874621"/>
          <a:ext cx="6083300" cy="264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7E4C405-B7F1-D3E1-BC81-BA6F80A53CE8}"/>
              </a:ext>
            </a:extLst>
          </p:cNvPr>
          <p:cNvSpPr txBox="1">
            <a:spLocks/>
          </p:cNvSpPr>
          <p:nvPr/>
        </p:nvSpPr>
        <p:spPr>
          <a:xfrm>
            <a:off x="8278023" y="5540187"/>
            <a:ext cx="883677" cy="26978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000" dirty="0"/>
              <a:t>JJJJ/JJ</a:t>
            </a:r>
            <a:endParaRPr lang="de-DE" sz="700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B3A7E4BD-6B77-38CF-0535-9544928084D9}"/>
              </a:ext>
            </a:extLst>
          </p:cNvPr>
          <p:cNvSpPr txBox="1">
            <a:spLocks/>
          </p:cNvSpPr>
          <p:nvPr/>
        </p:nvSpPr>
        <p:spPr>
          <a:xfrm>
            <a:off x="10142822" y="5540187"/>
            <a:ext cx="1192306" cy="26978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000" dirty="0"/>
              <a:t>JJJJ/JJ</a:t>
            </a:r>
            <a:endParaRPr lang="de-DE" sz="700" dirty="0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835CD5F5-5B42-BFCC-4C78-AED33A77E1D9}"/>
              </a:ext>
            </a:extLst>
          </p:cNvPr>
          <p:cNvGrpSpPr/>
          <p:nvPr/>
        </p:nvGrpSpPr>
        <p:grpSpPr>
          <a:xfrm>
            <a:off x="5062793" y="1125538"/>
            <a:ext cx="2481026" cy="4925638"/>
            <a:chOff x="4871665" y="1134503"/>
            <a:chExt cx="2481026" cy="4925638"/>
          </a:xfrm>
        </p:grpSpPr>
        <p:graphicFrame>
          <p:nvGraphicFramePr>
            <p:cNvPr id="11" name="Diagrammplatzhalter 37">
              <a:extLst>
                <a:ext uri="{FF2B5EF4-FFF2-40B4-BE49-F238E27FC236}">
                  <a16:creationId xmlns:a16="http://schemas.microsoft.com/office/drawing/2014/main" id="{5C8CF12C-9F42-CB3E-EFFE-7E2C14CC9684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871665" y="3962400"/>
            <a:ext cx="2481026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Diagrammplatzhalter 37">
              <a:extLst>
                <a:ext uri="{FF2B5EF4-FFF2-40B4-BE49-F238E27FC236}">
                  <a16:creationId xmlns:a16="http://schemas.microsoft.com/office/drawing/2014/main" id="{2D8AFEA9-157C-B658-0FFD-95D5AC27E078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4894358" y="2147045"/>
            <a:ext cx="2411878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" name="Textplatzhalter 8">
              <a:extLst>
                <a:ext uri="{FF2B5EF4-FFF2-40B4-BE49-F238E27FC236}">
                  <a16:creationId xmlns:a16="http://schemas.microsoft.com/office/drawing/2014/main" id="{FB0BC861-8B13-2A00-D566-9DC34A8A416F}"/>
                </a:ext>
              </a:extLst>
            </p:cNvPr>
            <p:cNvSpPr txBox="1">
              <a:spLocks/>
            </p:cNvSpPr>
            <p:nvPr/>
          </p:nvSpPr>
          <p:spPr>
            <a:xfrm>
              <a:off x="4871665" y="1741047"/>
              <a:ext cx="1134687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3200" dirty="0">
                  <a:solidFill>
                    <a:schemeClr val="accent1"/>
                  </a:solidFill>
                </a:rPr>
                <a:t>00%</a:t>
              </a:r>
              <a:endParaRPr lang="de-DE" sz="2000" dirty="0">
                <a:solidFill>
                  <a:schemeClr val="accent1"/>
                </a:solidFill>
              </a:endParaRPr>
            </a:p>
          </p:txBody>
        </p:sp>
        <p:sp>
          <p:nvSpPr>
            <p:cNvPr id="14" name="Textplatzhalter 8">
              <a:extLst>
                <a:ext uri="{FF2B5EF4-FFF2-40B4-BE49-F238E27FC236}">
                  <a16:creationId xmlns:a16="http://schemas.microsoft.com/office/drawing/2014/main" id="{F50ABB49-9340-980E-DFDD-B5DB9DFC23DE}"/>
                </a:ext>
              </a:extLst>
            </p:cNvPr>
            <p:cNvSpPr txBox="1">
              <a:spLocks/>
            </p:cNvSpPr>
            <p:nvPr/>
          </p:nvSpPr>
          <p:spPr>
            <a:xfrm>
              <a:off x="4898559" y="1134503"/>
              <a:ext cx="2183559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200" dirty="0"/>
                <a:t>Anteile am Markt</a:t>
              </a:r>
            </a:p>
            <a:p>
              <a:r>
                <a:rPr lang="de-DE" sz="1000" dirty="0"/>
                <a:t>in Prozent</a:t>
              </a:r>
            </a:p>
          </p:txBody>
        </p:sp>
      </p:grp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01347717-1BEF-F082-C0C3-EB17E001E4C6}"/>
              </a:ext>
            </a:extLst>
          </p:cNvPr>
          <p:cNvSpPr txBox="1">
            <a:spLocks/>
          </p:cNvSpPr>
          <p:nvPr/>
        </p:nvSpPr>
        <p:spPr>
          <a:xfrm>
            <a:off x="7959263" y="1125538"/>
            <a:ext cx="2183559" cy="5143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/>
              <a:t>Kennzahlen</a:t>
            </a:r>
          </a:p>
          <a:p>
            <a:r>
              <a:rPr lang="de-DE" sz="1000" dirty="0"/>
              <a:t>Jahresumsatz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48896A6F-B1A6-E35D-B125-0094F9C4C2A1}"/>
              </a:ext>
            </a:extLst>
          </p:cNvPr>
          <p:cNvSpPr txBox="1">
            <a:spLocks/>
          </p:cNvSpPr>
          <p:nvPr/>
        </p:nvSpPr>
        <p:spPr>
          <a:xfrm>
            <a:off x="7959263" y="3760768"/>
            <a:ext cx="2183559" cy="5143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SzPct val="100000"/>
              <a:buFont typeface="Arial" panose="020B0604020202020204" pitchFamily="34" charset="0"/>
              <a:buChar char="•"/>
              <a:defRPr sz="2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42900" indent="-252413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2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2900" indent="-2524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24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1200" dirty="0"/>
              <a:t>Kennzahlen</a:t>
            </a:r>
          </a:p>
          <a:p>
            <a:r>
              <a:rPr lang="de-DE" sz="1000" dirty="0"/>
              <a:t>Partnerschaften</a:t>
            </a: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F907E01E-5D80-B1D1-C1EE-01110AE4E52B}"/>
              </a:ext>
            </a:extLst>
          </p:cNvPr>
          <p:cNvGrpSpPr/>
          <p:nvPr/>
        </p:nvGrpSpPr>
        <p:grpSpPr>
          <a:xfrm>
            <a:off x="473575" y="1125538"/>
            <a:ext cx="3770311" cy="4925638"/>
            <a:chOff x="192088" y="1134503"/>
            <a:chExt cx="3770311" cy="4925638"/>
          </a:xfrm>
        </p:grpSpPr>
        <p:graphicFrame>
          <p:nvGraphicFramePr>
            <p:cNvPr id="18" name="Diagrammplatzhalter 37">
              <a:extLst>
                <a:ext uri="{FF2B5EF4-FFF2-40B4-BE49-F238E27FC236}">
                  <a16:creationId xmlns:a16="http://schemas.microsoft.com/office/drawing/2014/main" id="{6FEFA4F9-8D35-FCDB-B785-2282A5B94EC4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192306" y="1667431"/>
            <a:ext cx="2770093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9" name="Textplatzhalter 8">
              <a:extLst>
                <a:ext uri="{FF2B5EF4-FFF2-40B4-BE49-F238E27FC236}">
                  <a16:creationId xmlns:a16="http://schemas.microsoft.com/office/drawing/2014/main" id="{150E315B-6FB4-3884-5CE0-54A151F38D5A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3179805"/>
              <a:ext cx="883677" cy="22944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000" dirty="0"/>
                <a:t>JJJJ/JJ</a:t>
              </a:r>
              <a:endParaRPr lang="de-DE" sz="700" dirty="0"/>
            </a:p>
          </p:txBody>
        </p:sp>
        <p:graphicFrame>
          <p:nvGraphicFramePr>
            <p:cNvPr id="20" name="Diagrammplatzhalter 37">
              <a:extLst>
                <a:ext uri="{FF2B5EF4-FFF2-40B4-BE49-F238E27FC236}">
                  <a16:creationId xmlns:a16="http://schemas.microsoft.com/office/drawing/2014/main" id="{56B3FDA5-3C4F-C54E-FFB9-50E2A8BED26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1192306" y="3962400"/>
            <a:ext cx="2770093" cy="20977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1" name="Textplatzhalter 8">
              <a:extLst>
                <a:ext uri="{FF2B5EF4-FFF2-40B4-BE49-F238E27FC236}">
                  <a16:creationId xmlns:a16="http://schemas.microsoft.com/office/drawing/2014/main" id="{1CAAD164-29AC-C020-7330-34CA213052F1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5474774"/>
              <a:ext cx="883677" cy="22944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000" dirty="0"/>
                <a:t>JJJJ/JJ</a:t>
              </a:r>
            </a:p>
          </p:txBody>
        </p:sp>
        <p:sp>
          <p:nvSpPr>
            <p:cNvPr id="22" name="Textplatzhalter 8">
              <a:extLst>
                <a:ext uri="{FF2B5EF4-FFF2-40B4-BE49-F238E27FC236}">
                  <a16:creationId xmlns:a16="http://schemas.microsoft.com/office/drawing/2014/main" id="{222432AB-77ED-4D1F-763A-D89DCE3B40BA}"/>
                </a:ext>
              </a:extLst>
            </p:cNvPr>
            <p:cNvSpPr txBox="1">
              <a:spLocks/>
            </p:cNvSpPr>
            <p:nvPr/>
          </p:nvSpPr>
          <p:spPr>
            <a:xfrm>
              <a:off x="192088" y="1134503"/>
              <a:ext cx="2879725" cy="514350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SzPct val="100000"/>
                <a:buFont typeface="Arial" panose="020B0604020202020204" pitchFamily="34" charset="0"/>
                <a:buChar char="•"/>
                <a:defRPr sz="2400" kern="1200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42900" indent="-252413" algn="l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ClrTx/>
                <a:buSzPct val="100000"/>
                <a:buFont typeface="Arial" panose="020B0604020202020204" pitchFamily="34" charset="0"/>
                <a:buChar char="•"/>
                <a:defRPr kumimoji="0" sz="2400" b="0" i="0" u="none" kern="1200" cap="none" spc="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2900" indent="-252413" algn="l" defTabSz="914400" rtl="0" eaLnBrk="1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240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e-DE" sz="1200" dirty="0"/>
                <a:t>Umsatz auf vergleichbarer Basis</a:t>
              </a:r>
            </a:p>
            <a:p>
              <a:r>
                <a:rPr lang="de-DE" sz="1000" dirty="0"/>
                <a:t>in Mrd. Euro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02288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27EA54C0-05D2-52E9-9B02-7AF7985AB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E53035FC-A42A-07D3-4264-B2DD0952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37</a:t>
            </a:fld>
            <a:endParaRPr lang="de-DE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F6D1EF7-E669-175F-AC28-7ECC24D30D3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41442ECF-B888-B0C9-A0FF-C71D57539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6" name="Abgerundetes Rechteck 14">
            <a:extLst>
              <a:ext uri="{FF2B5EF4-FFF2-40B4-BE49-F238E27FC236}">
                <a16:creationId xmlns:a16="http://schemas.microsoft.com/office/drawing/2014/main" id="{C3FCD069-04BF-BE91-61FF-A3FDAC28D321}"/>
              </a:ext>
            </a:extLst>
          </p:cNvPr>
          <p:cNvSpPr/>
          <p:nvPr/>
        </p:nvSpPr>
        <p:spPr>
          <a:xfrm flipV="1">
            <a:off x="9834075" y="3197898"/>
            <a:ext cx="1826893" cy="1737962"/>
          </a:xfrm>
          <a:custGeom>
            <a:avLst/>
            <a:gdLst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2021781 w 2021781"/>
              <a:gd name="csY3" fmla="*/ 111055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497781 w 2021781"/>
              <a:gd name="csY3" fmla="*/ 520959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497781 w 2021781"/>
              <a:gd name="csY3" fmla="*/ 520959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7" fmla="*/ 1910726 w 2021781"/>
              <a:gd name="csY7" fmla="*/ 0 h 1923363"/>
              <a:gd name="csX8" fmla="*/ 589221 w 2021781"/>
              <a:gd name="csY8" fmla="*/ 612399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7" fmla="*/ 589221 w 2021781"/>
              <a:gd name="csY7" fmla="*/ 612399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6" fmla="*/ 2021781 w 2021781"/>
              <a:gd name="csY6" fmla="*/ 1812308 h 1923363"/>
              <a:gd name="csX0" fmla="*/ 2021781 w 2021788"/>
              <a:gd name="csY0" fmla="*/ 1812308 h 1923363"/>
              <a:gd name="csX1" fmla="*/ 1910726 w 2021788"/>
              <a:gd name="csY1" fmla="*/ 1923363 h 1923363"/>
              <a:gd name="csX2" fmla="*/ 111055 w 2021788"/>
              <a:gd name="csY2" fmla="*/ 1923363 h 1923363"/>
              <a:gd name="csX3" fmla="*/ 0 w 2021788"/>
              <a:gd name="csY3" fmla="*/ 1812308 h 1923363"/>
              <a:gd name="csX4" fmla="*/ 0 w 2021788"/>
              <a:gd name="csY4" fmla="*/ 111055 h 1923363"/>
              <a:gd name="csX5" fmla="*/ 111055 w 2021788"/>
              <a:gd name="csY5" fmla="*/ 0 h 1923363"/>
              <a:gd name="csX6" fmla="*/ 2021781 w 2021788"/>
              <a:gd name="csY6" fmla="*/ 1812308 h 1923363"/>
              <a:gd name="csX0" fmla="*/ 2021781 w 2021786"/>
              <a:gd name="csY0" fmla="*/ 1812308 h 1923363"/>
              <a:gd name="csX1" fmla="*/ 1910726 w 2021786"/>
              <a:gd name="csY1" fmla="*/ 1923363 h 1923363"/>
              <a:gd name="csX2" fmla="*/ 111055 w 2021786"/>
              <a:gd name="csY2" fmla="*/ 1923363 h 1923363"/>
              <a:gd name="csX3" fmla="*/ 0 w 2021786"/>
              <a:gd name="csY3" fmla="*/ 1812308 h 1923363"/>
              <a:gd name="csX4" fmla="*/ 0 w 2021786"/>
              <a:gd name="csY4" fmla="*/ 111055 h 1923363"/>
              <a:gd name="csX5" fmla="*/ 111055 w 2021786"/>
              <a:gd name="csY5" fmla="*/ 0 h 1923363"/>
              <a:gd name="csX6" fmla="*/ 2021781 w 2021786"/>
              <a:gd name="csY6" fmla="*/ 1812308 h 1923363"/>
              <a:gd name="csX0" fmla="*/ 2021781 w 2021780"/>
              <a:gd name="csY0" fmla="*/ 1812308 h 1923363"/>
              <a:gd name="csX1" fmla="*/ 1910726 w 2021780"/>
              <a:gd name="csY1" fmla="*/ 1923363 h 1923363"/>
              <a:gd name="csX2" fmla="*/ 111055 w 2021780"/>
              <a:gd name="csY2" fmla="*/ 1923363 h 1923363"/>
              <a:gd name="csX3" fmla="*/ 0 w 2021780"/>
              <a:gd name="csY3" fmla="*/ 1812308 h 1923363"/>
              <a:gd name="csX4" fmla="*/ 0 w 2021780"/>
              <a:gd name="csY4" fmla="*/ 111055 h 1923363"/>
              <a:gd name="csX5" fmla="*/ 111055 w 2021780"/>
              <a:gd name="csY5" fmla="*/ 0 h 1923363"/>
              <a:gd name="csX6" fmla="*/ 1036036 w 2021780"/>
              <a:gd name="csY6" fmla="*/ 820212 h 1923363"/>
              <a:gd name="csX7" fmla="*/ 2021781 w 2021780"/>
              <a:gd name="csY7" fmla="*/ 1812308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6" fmla="*/ 1023226 w 2021781"/>
              <a:gd name="csY6" fmla="*/ 845830 h 1923363"/>
              <a:gd name="csX7" fmla="*/ 2021781 w 2021781"/>
              <a:gd name="csY7" fmla="*/ 1812308 h 19233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2021781" h="1923363">
                <a:moveTo>
                  <a:pt x="2021781" y="1812308"/>
                </a:moveTo>
                <a:cubicBezTo>
                  <a:pt x="2021781" y="1873642"/>
                  <a:pt x="1972060" y="1923363"/>
                  <a:pt x="1910726" y="1923363"/>
                </a:cubicBezTo>
                <a:lnTo>
                  <a:pt x="111055" y="1923363"/>
                </a:lnTo>
                <a:cubicBezTo>
                  <a:pt x="49721" y="1923363"/>
                  <a:pt x="0" y="1873642"/>
                  <a:pt x="0" y="1812308"/>
                </a:cubicBezTo>
                <a:lnTo>
                  <a:pt x="0" y="111055"/>
                </a:lnTo>
                <a:cubicBezTo>
                  <a:pt x="0" y="49721"/>
                  <a:pt x="49721" y="0"/>
                  <a:pt x="111055" y="0"/>
                </a:cubicBezTo>
                <a:cubicBezTo>
                  <a:pt x="283728" y="118193"/>
                  <a:pt x="704772" y="543779"/>
                  <a:pt x="1023226" y="845830"/>
                </a:cubicBezTo>
                <a:cubicBezTo>
                  <a:pt x="1341680" y="1147881"/>
                  <a:pt x="1875999" y="1628450"/>
                  <a:pt x="2021781" y="181230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Abgerundetes Rechteck 67">
            <a:extLst>
              <a:ext uri="{FF2B5EF4-FFF2-40B4-BE49-F238E27FC236}">
                <a16:creationId xmlns:a16="http://schemas.microsoft.com/office/drawing/2014/main" id="{6151E545-DE1C-0D57-EBBA-2FEDAB9F2833}"/>
              </a:ext>
            </a:extLst>
          </p:cNvPr>
          <p:cNvSpPr/>
          <p:nvPr/>
        </p:nvSpPr>
        <p:spPr>
          <a:xfrm>
            <a:off x="6782395" y="3197899"/>
            <a:ext cx="2882813" cy="1737961"/>
          </a:xfrm>
          <a:prstGeom prst="roundRect">
            <a:avLst>
              <a:gd name="adj" fmla="val 57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Abgerundetes Rechteck 10">
            <a:extLst>
              <a:ext uri="{FF2B5EF4-FFF2-40B4-BE49-F238E27FC236}">
                <a16:creationId xmlns:a16="http://schemas.microsoft.com/office/drawing/2014/main" id="{C6CA5BC0-2045-46C7-3DDD-F327CDD68AF2}"/>
              </a:ext>
            </a:extLst>
          </p:cNvPr>
          <p:cNvSpPr/>
          <p:nvPr/>
        </p:nvSpPr>
        <p:spPr>
          <a:xfrm>
            <a:off x="646771" y="1261271"/>
            <a:ext cx="2882813" cy="1737961"/>
          </a:xfrm>
          <a:prstGeom prst="roundRect">
            <a:avLst>
              <a:gd name="adj" fmla="val 57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Abgerundetes Rechteck 14">
            <a:extLst>
              <a:ext uri="{FF2B5EF4-FFF2-40B4-BE49-F238E27FC236}">
                <a16:creationId xmlns:a16="http://schemas.microsoft.com/office/drawing/2014/main" id="{F5FCE911-584F-4C0D-2FC4-21C39D463401}"/>
              </a:ext>
            </a:extLst>
          </p:cNvPr>
          <p:cNvSpPr/>
          <p:nvPr/>
        </p:nvSpPr>
        <p:spPr>
          <a:xfrm>
            <a:off x="9834075" y="1261272"/>
            <a:ext cx="1826893" cy="1737962"/>
          </a:xfrm>
          <a:custGeom>
            <a:avLst/>
            <a:gdLst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2021781 w 2021781"/>
              <a:gd name="csY3" fmla="*/ 111055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497781 w 2021781"/>
              <a:gd name="csY3" fmla="*/ 520959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0 w 2021781"/>
              <a:gd name="csY0" fmla="*/ 111055 h 1923363"/>
              <a:gd name="csX1" fmla="*/ 111055 w 2021781"/>
              <a:gd name="csY1" fmla="*/ 0 h 1923363"/>
              <a:gd name="csX2" fmla="*/ 1910726 w 2021781"/>
              <a:gd name="csY2" fmla="*/ 0 h 1923363"/>
              <a:gd name="csX3" fmla="*/ 497781 w 2021781"/>
              <a:gd name="csY3" fmla="*/ 520959 h 1923363"/>
              <a:gd name="csX4" fmla="*/ 2021781 w 2021781"/>
              <a:gd name="csY4" fmla="*/ 1812308 h 1923363"/>
              <a:gd name="csX5" fmla="*/ 1910726 w 2021781"/>
              <a:gd name="csY5" fmla="*/ 1923363 h 1923363"/>
              <a:gd name="csX6" fmla="*/ 111055 w 2021781"/>
              <a:gd name="csY6" fmla="*/ 1923363 h 1923363"/>
              <a:gd name="csX7" fmla="*/ 0 w 2021781"/>
              <a:gd name="csY7" fmla="*/ 1812308 h 1923363"/>
              <a:gd name="csX8" fmla="*/ 0 w 2021781"/>
              <a:gd name="csY8" fmla="*/ 111055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7" fmla="*/ 1910726 w 2021781"/>
              <a:gd name="csY7" fmla="*/ 0 h 1923363"/>
              <a:gd name="csX8" fmla="*/ 589221 w 2021781"/>
              <a:gd name="csY8" fmla="*/ 612399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7" fmla="*/ 589221 w 2021781"/>
              <a:gd name="csY7" fmla="*/ 612399 h 1923363"/>
              <a:gd name="csX0" fmla="*/ 497781 w 2021781"/>
              <a:gd name="csY0" fmla="*/ 520959 h 1923363"/>
              <a:gd name="csX1" fmla="*/ 2021781 w 2021781"/>
              <a:gd name="csY1" fmla="*/ 1812308 h 1923363"/>
              <a:gd name="csX2" fmla="*/ 1910726 w 2021781"/>
              <a:gd name="csY2" fmla="*/ 1923363 h 1923363"/>
              <a:gd name="csX3" fmla="*/ 111055 w 2021781"/>
              <a:gd name="csY3" fmla="*/ 1923363 h 1923363"/>
              <a:gd name="csX4" fmla="*/ 0 w 2021781"/>
              <a:gd name="csY4" fmla="*/ 1812308 h 1923363"/>
              <a:gd name="csX5" fmla="*/ 0 w 2021781"/>
              <a:gd name="csY5" fmla="*/ 111055 h 1923363"/>
              <a:gd name="csX6" fmla="*/ 111055 w 2021781"/>
              <a:gd name="csY6" fmla="*/ 0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6" fmla="*/ 2021781 w 2021781"/>
              <a:gd name="csY6" fmla="*/ 1812308 h 1923363"/>
              <a:gd name="csX0" fmla="*/ 2021781 w 2021788"/>
              <a:gd name="csY0" fmla="*/ 1812308 h 1923363"/>
              <a:gd name="csX1" fmla="*/ 1910726 w 2021788"/>
              <a:gd name="csY1" fmla="*/ 1923363 h 1923363"/>
              <a:gd name="csX2" fmla="*/ 111055 w 2021788"/>
              <a:gd name="csY2" fmla="*/ 1923363 h 1923363"/>
              <a:gd name="csX3" fmla="*/ 0 w 2021788"/>
              <a:gd name="csY3" fmla="*/ 1812308 h 1923363"/>
              <a:gd name="csX4" fmla="*/ 0 w 2021788"/>
              <a:gd name="csY4" fmla="*/ 111055 h 1923363"/>
              <a:gd name="csX5" fmla="*/ 111055 w 2021788"/>
              <a:gd name="csY5" fmla="*/ 0 h 1923363"/>
              <a:gd name="csX6" fmla="*/ 2021781 w 2021788"/>
              <a:gd name="csY6" fmla="*/ 1812308 h 1923363"/>
              <a:gd name="csX0" fmla="*/ 2021781 w 2021786"/>
              <a:gd name="csY0" fmla="*/ 1812308 h 1923363"/>
              <a:gd name="csX1" fmla="*/ 1910726 w 2021786"/>
              <a:gd name="csY1" fmla="*/ 1923363 h 1923363"/>
              <a:gd name="csX2" fmla="*/ 111055 w 2021786"/>
              <a:gd name="csY2" fmla="*/ 1923363 h 1923363"/>
              <a:gd name="csX3" fmla="*/ 0 w 2021786"/>
              <a:gd name="csY3" fmla="*/ 1812308 h 1923363"/>
              <a:gd name="csX4" fmla="*/ 0 w 2021786"/>
              <a:gd name="csY4" fmla="*/ 111055 h 1923363"/>
              <a:gd name="csX5" fmla="*/ 111055 w 2021786"/>
              <a:gd name="csY5" fmla="*/ 0 h 1923363"/>
              <a:gd name="csX6" fmla="*/ 2021781 w 2021786"/>
              <a:gd name="csY6" fmla="*/ 1812308 h 1923363"/>
              <a:gd name="csX0" fmla="*/ 2021781 w 2021780"/>
              <a:gd name="csY0" fmla="*/ 1812308 h 1923363"/>
              <a:gd name="csX1" fmla="*/ 1910726 w 2021780"/>
              <a:gd name="csY1" fmla="*/ 1923363 h 1923363"/>
              <a:gd name="csX2" fmla="*/ 111055 w 2021780"/>
              <a:gd name="csY2" fmla="*/ 1923363 h 1923363"/>
              <a:gd name="csX3" fmla="*/ 0 w 2021780"/>
              <a:gd name="csY3" fmla="*/ 1812308 h 1923363"/>
              <a:gd name="csX4" fmla="*/ 0 w 2021780"/>
              <a:gd name="csY4" fmla="*/ 111055 h 1923363"/>
              <a:gd name="csX5" fmla="*/ 111055 w 2021780"/>
              <a:gd name="csY5" fmla="*/ 0 h 1923363"/>
              <a:gd name="csX6" fmla="*/ 1036036 w 2021780"/>
              <a:gd name="csY6" fmla="*/ 820212 h 1923363"/>
              <a:gd name="csX7" fmla="*/ 2021781 w 2021780"/>
              <a:gd name="csY7" fmla="*/ 1812308 h 1923363"/>
              <a:gd name="csX0" fmla="*/ 2021781 w 2021781"/>
              <a:gd name="csY0" fmla="*/ 1812308 h 1923363"/>
              <a:gd name="csX1" fmla="*/ 1910726 w 2021781"/>
              <a:gd name="csY1" fmla="*/ 1923363 h 1923363"/>
              <a:gd name="csX2" fmla="*/ 111055 w 2021781"/>
              <a:gd name="csY2" fmla="*/ 1923363 h 1923363"/>
              <a:gd name="csX3" fmla="*/ 0 w 2021781"/>
              <a:gd name="csY3" fmla="*/ 1812308 h 1923363"/>
              <a:gd name="csX4" fmla="*/ 0 w 2021781"/>
              <a:gd name="csY4" fmla="*/ 111055 h 1923363"/>
              <a:gd name="csX5" fmla="*/ 111055 w 2021781"/>
              <a:gd name="csY5" fmla="*/ 0 h 1923363"/>
              <a:gd name="csX6" fmla="*/ 1023226 w 2021781"/>
              <a:gd name="csY6" fmla="*/ 845830 h 1923363"/>
              <a:gd name="csX7" fmla="*/ 2021781 w 2021781"/>
              <a:gd name="csY7" fmla="*/ 1812308 h 19233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2021781" h="1923363">
                <a:moveTo>
                  <a:pt x="2021781" y="1812308"/>
                </a:moveTo>
                <a:cubicBezTo>
                  <a:pt x="2021781" y="1873642"/>
                  <a:pt x="1972060" y="1923363"/>
                  <a:pt x="1910726" y="1923363"/>
                </a:cubicBezTo>
                <a:lnTo>
                  <a:pt x="111055" y="1923363"/>
                </a:lnTo>
                <a:cubicBezTo>
                  <a:pt x="49721" y="1923363"/>
                  <a:pt x="0" y="1873642"/>
                  <a:pt x="0" y="1812308"/>
                </a:cubicBezTo>
                <a:lnTo>
                  <a:pt x="0" y="111055"/>
                </a:lnTo>
                <a:cubicBezTo>
                  <a:pt x="0" y="49721"/>
                  <a:pt x="49721" y="0"/>
                  <a:pt x="111055" y="0"/>
                </a:cubicBezTo>
                <a:cubicBezTo>
                  <a:pt x="283728" y="118193"/>
                  <a:pt x="704772" y="543779"/>
                  <a:pt x="1023226" y="845830"/>
                </a:cubicBezTo>
                <a:cubicBezTo>
                  <a:pt x="1341680" y="1147881"/>
                  <a:pt x="1875999" y="1628450"/>
                  <a:pt x="2021781" y="181230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1" name="Grafik 10" descr="Ein Bild, das Menschliches Gesicht, Person, Kleidung, Text enthält.&#10;&#10;KI-generierte Inhalte können fehlerhaft sein.">
            <a:extLst>
              <a:ext uri="{FF2B5EF4-FFF2-40B4-BE49-F238E27FC236}">
                <a16:creationId xmlns:a16="http://schemas.microsoft.com/office/drawing/2014/main" id="{DB05846D-55D6-2EC3-47D3-AA3A727F1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75" y="1508760"/>
            <a:ext cx="1277721" cy="1277721"/>
          </a:xfrm>
          <a:prstGeom prst="rect">
            <a:avLst/>
          </a:prstGeom>
          <a:effectLst/>
        </p:spPr>
      </p:pic>
      <p:sp>
        <p:nvSpPr>
          <p:cNvPr id="12" name="Bogen 25">
            <a:extLst>
              <a:ext uri="{FF2B5EF4-FFF2-40B4-BE49-F238E27FC236}">
                <a16:creationId xmlns:a16="http://schemas.microsoft.com/office/drawing/2014/main" id="{AEF40285-38B2-3F42-645B-A8B5A261FE43}"/>
              </a:ext>
            </a:extLst>
          </p:cNvPr>
          <p:cNvSpPr/>
          <p:nvPr/>
        </p:nvSpPr>
        <p:spPr>
          <a:xfrm rot="5400000">
            <a:off x="9893412" y="3107740"/>
            <a:ext cx="1184750" cy="527568"/>
          </a:xfrm>
          <a:custGeom>
            <a:avLst/>
            <a:gdLst>
              <a:gd name="csX0" fmla="*/ 525517 w 1051035"/>
              <a:gd name="csY0" fmla="*/ 0 h 1051035"/>
              <a:gd name="csX1" fmla="*/ 1051035 w 1051035"/>
              <a:gd name="csY1" fmla="*/ 525518 h 1051035"/>
              <a:gd name="csX2" fmla="*/ 525518 w 1051035"/>
              <a:gd name="csY2" fmla="*/ 525518 h 1051035"/>
              <a:gd name="csX3" fmla="*/ 525517 w 1051035"/>
              <a:gd name="csY3" fmla="*/ 0 h 1051035"/>
              <a:gd name="csX0" fmla="*/ 525517 w 1051035"/>
              <a:gd name="csY0" fmla="*/ 0 h 1051035"/>
              <a:gd name="csX1" fmla="*/ 1051035 w 1051035"/>
              <a:gd name="csY1" fmla="*/ 525518 h 1051035"/>
              <a:gd name="csX0" fmla="*/ 780 w 526298"/>
              <a:gd name="csY0" fmla="*/ 0 h 525518"/>
              <a:gd name="csX1" fmla="*/ 526298 w 526298"/>
              <a:gd name="csY1" fmla="*/ 525518 h 525518"/>
              <a:gd name="csX2" fmla="*/ 781 w 526298"/>
              <a:gd name="csY2" fmla="*/ 525518 h 525518"/>
              <a:gd name="csX3" fmla="*/ 780 w 526298"/>
              <a:gd name="csY3" fmla="*/ 0 h 525518"/>
              <a:gd name="csX0" fmla="*/ 780 w 526298"/>
              <a:gd name="csY0" fmla="*/ 0 h 525518"/>
              <a:gd name="csX1" fmla="*/ 0 w 526298"/>
              <a:gd name="csY1" fmla="*/ 10511 h 525518"/>
              <a:gd name="csX2" fmla="*/ 526298 w 526298"/>
              <a:gd name="csY2" fmla="*/ 525518 h 525518"/>
              <a:gd name="csX0" fmla="*/ 298450 w 823968"/>
              <a:gd name="csY0" fmla="*/ 609600 h 1135118"/>
              <a:gd name="csX1" fmla="*/ 823968 w 823968"/>
              <a:gd name="csY1" fmla="*/ 1135118 h 1135118"/>
              <a:gd name="csX2" fmla="*/ 298451 w 823968"/>
              <a:gd name="csY2" fmla="*/ 1135118 h 1135118"/>
              <a:gd name="csX3" fmla="*/ 298450 w 823968"/>
              <a:gd name="csY3" fmla="*/ 609600 h 1135118"/>
              <a:gd name="csX0" fmla="*/ 0 w 823968"/>
              <a:gd name="csY0" fmla="*/ 0 h 1135118"/>
              <a:gd name="csX1" fmla="*/ 297670 w 823968"/>
              <a:gd name="csY1" fmla="*/ 620111 h 1135118"/>
              <a:gd name="csX2" fmla="*/ 823968 w 823968"/>
              <a:gd name="csY2" fmla="*/ 1135118 h 1135118"/>
              <a:gd name="csX0" fmla="*/ 1006475 w 1531993"/>
              <a:gd name="csY0" fmla="*/ 0 h 525518"/>
              <a:gd name="csX1" fmla="*/ 1531993 w 1531993"/>
              <a:gd name="csY1" fmla="*/ 525518 h 525518"/>
              <a:gd name="csX2" fmla="*/ 1006476 w 1531993"/>
              <a:gd name="csY2" fmla="*/ 525518 h 525518"/>
              <a:gd name="csX3" fmla="*/ 1006475 w 1531993"/>
              <a:gd name="csY3" fmla="*/ 0 h 525518"/>
              <a:gd name="csX0" fmla="*/ 0 w 1531993"/>
              <a:gd name="csY0" fmla="*/ 9525 h 525518"/>
              <a:gd name="csX1" fmla="*/ 1005695 w 1531993"/>
              <a:gd name="csY1" fmla="*/ 10511 h 525518"/>
              <a:gd name="csX2" fmla="*/ 1531993 w 1531993"/>
              <a:gd name="csY2" fmla="*/ 525518 h 525518"/>
              <a:gd name="csX0" fmla="*/ 659232 w 1184750"/>
              <a:gd name="csY0" fmla="*/ 2050 h 527568"/>
              <a:gd name="csX1" fmla="*/ 1184750 w 1184750"/>
              <a:gd name="csY1" fmla="*/ 527568 h 527568"/>
              <a:gd name="csX2" fmla="*/ 659233 w 1184750"/>
              <a:gd name="csY2" fmla="*/ 527568 h 527568"/>
              <a:gd name="csX3" fmla="*/ 659232 w 1184750"/>
              <a:gd name="csY3" fmla="*/ 2050 h 527568"/>
              <a:gd name="csX0" fmla="*/ 1 w 1184750"/>
              <a:gd name="csY0" fmla="*/ 0 h 527568"/>
              <a:gd name="csX1" fmla="*/ 658452 w 1184750"/>
              <a:gd name="csY1" fmla="*/ 12561 h 527568"/>
              <a:gd name="csX2" fmla="*/ 1184750 w 1184750"/>
              <a:gd name="csY2" fmla="*/ 527568 h 52756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184750" h="527568" stroke="0" extrusionOk="0">
                <a:moveTo>
                  <a:pt x="659232" y="2050"/>
                </a:moveTo>
                <a:cubicBezTo>
                  <a:pt x="949468" y="2050"/>
                  <a:pt x="1184750" y="237332"/>
                  <a:pt x="1184750" y="527568"/>
                </a:cubicBezTo>
                <a:lnTo>
                  <a:pt x="659233" y="527568"/>
                </a:lnTo>
                <a:cubicBezTo>
                  <a:pt x="659233" y="352395"/>
                  <a:pt x="659232" y="177223"/>
                  <a:pt x="659232" y="2050"/>
                </a:cubicBezTo>
                <a:close/>
              </a:path>
              <a:path w="1184750" h="527568" fill="none">
                <a:moveTo>
                  <a:pt x="1" y="0"/>
                </a:moveTo>
                <a:cubicBezTo>
                  <a:pt x="-129" y="1752"/>
                  <a:pt x="658615" y="10371"/>
                  <a:pt x="658452" y="12561"/>
                </a:cubicBezTo>
                <a:cubicBezTo>
                  <a:pt x="949468" y="2050"/>
                  <a:pt x="1184750" y="237332"/>
                  <a:pt x="1184750" y="527568"/>
                </a:cubicBezTo>
              </a:path>
            </a:pathLst>
          </a:custGeom>
          <a:ln w="12700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4E7183-F0A6-13BB-4A75-891A8EAEA9F7}"/>
              </a:ext>
            </a:extLst>
          </p:cNvPr>
          <p:cNvSpPr txBox="1"/>
          <p:nvPr/>
        </p:nvSpPr>
        <p:spPr>
          <a:xfrm>
            <a:off x="2166896" y="1665650"/>
            <a:ext cx="1236147" cy="643423"/>
          </a:xfrm>
          <a:prstGeom prst="rect">
            <a:avLst/>
          </a:prstGeom>
          <a:noFill/>
        </p:spPr>
        <p:txBody>
          <a:bodyPr wrap="square" lIns="108000" tIns="72000" rIns="108000" bIns="108000" rtlCol="0" anchor="b">
            <a:spAutoFit/>
          </a:bodyPr>
          <a:lstStyle/>
          <a:p>
            <a:r>
              <a:rPr lang="fr-FR" sz="1000" dirty="0" err="1"/>
              <a:t>Sociis</a:t>
            </a:r>
            <a:r>
              <a:rPr lang="fr-FR" sz="1000" dirty="0"/>
              <a:t> </a:t>
            </a:r>
            <a:r>
              <a:rPr lang="fr-FR" sz="1000" dirty="0" err="1"/>
              <a:t>natoque</a:t>
            </a:r>
            <a:r>
              <a:rPr lang="fr-FR" sz="1000" dirty="0"/>
              <a:t> </a:t>
            </a:r>
            <a:r>
              <a:rPr lang="fr-FR" sz="1000" dirty="0" err="1"/>
              <a:t>penatibus</a:t>
            </a:r>
            <a:r>
              <a:rPr lang="fr-FR" sz="1000" dirty="0"/>
              <a:t> et </a:t>
            </a:r>
            <a:r>
              <a:rPr lang="fr-FR" sz="1000" dirty="0" err="1"/>
              <a:t>magnis</a:t>
            </a:r>
            <a:r>
              <a:rPr lang="fr-FR" sz="1000" dirty="0"/>
              <a:t> deo </a:t>
            </a:r>
            <a:r>
              <a:rPr lang="fr-FR" sz="1000" dirty="0" err="1"/>
              <a:t>pa</a:t>
            </a:r>
            <a:r>
              <a:rPr lang="fr-FR" sz="1000" dirty="0"/>
              <a:t>.</a:t>
            </a:r>
          </a:p>
        </p:txBody>
      </p:sp>
      <p:sp>
        <p:nvSpPr>
          <p:cNvPr id="14" name="TextBox 51">
            <a:extLst>
              <a:ext uri="{FF2B5EF4-FFF2-40B4-BE49-F238E27FC236}">
                <a16:creationId xmlns:a16="http://schemas.microsoft.com/office/drawing/2014/main" id="{13CECF1D-8926-64E8-58A1-9BAB122DD906}"/>
              </a:ext>
            </a:extLst>
          </p:cNvPr>
          <p:cNvSpPr txBox="1"/>
          <p:nvPr/>
        </p:nvSpPr>
        <p:spPr>
          <a:xfrm>
            <a:off x="2166896" y="1398494"/>
            <a:ext cx="854074" cy="335646"/>
          </a:xfrm>
          <a:prstGeom prst="rect">
            <a:avLst/>
          </a:prstGeom>
          <a:noFill/>
        </p:spPr>
        <p:txBody>
          <a:bodyPr wrap="square" lIns="108000" tIns="108000" rIns="108000" bIns="72000" rtlCol="0" anchor="t">
            <a:spAutoFit/>
          </a:bodyPr>
          <a:lstStyle/>
          <a:p>
            <a:r>
              <a:rPr lang="de-DE" sz="1000" dirty="0">
                <a:solidFill>
                  <a:schemeClr val="accent1"/>
                </a:solidFill>
              </a:rPr>
              <a:t>1990s</a:t>
            </a:r>
          </a:p>
        </p:txBody>
      </p:sp>
      <p:sp>
        <p:nvSpPr>
          <p:cNvPr id="15" name="Abgerundetes Rechteck 34">
            <a:extLst>
              <a:ext uri="{FF2B5EF4-FFF2-40B4-BE49-F238E27FC236}">
                <a16:creationId xmlns:a16="http://schemas.microsoft.com/office/drawing/2014/main" id="{AE754CE0-9FFD-923D-9E11-B9F125D24174}"/>
              </a:ext>
            </a:extLst>
          </p:cNvPr>
          <p:cNvSpPr/>
          <p:nvPr/>
        </p:nvSpPr>
        <p:spPr>
          <a:xfrm>
            <a:off x="3708868" y="1261271"/>
            <a:ext cx="2882813" cy="1737961"/>
          </a:xfrm>
          <a:prstGeom prst="roundRect">
            <a:avLst>
              <a:gd name="adj" fmla="val 57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Abgerundetes Rechteck 38">
            <a:extLst>
              <a:ext uri="{FF2B5EF4-FFF2-40B4-BE49-F238E27FC236}">
                <a16:creationId xmlns:a16="http://schemas.microsoft.com/office/drawing/2014/main" id="{0CE30B5B-FAC3-D37C-8041-EFDFF32A8EB7}"/>
              </a:ext>
            </a:extLst>
          </p:cNvPr>
          <p:cNvSpPr/>
          <p:nvPr/>
        </p:nvSpPr>
        <p:spPr>
          <a:xfrm>
            <a:off x="6782395" y="1261271"/>
            <a:ext cx="2882813" cy="1737961"/>
          </a:xfrm>
          <a:prstGeom prst="roundRect">
            <a:avLst>
              <a:gd name="adj" fmla="val 57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9C6C70-DEB9-BB70-2BF1-C3157E4AC68D}"/>
              </a:ext>
            </a:extLst>
          </p:cNvPr>
          <p:cNvSpPr txBox="1"/>
          <p:nvPr/>
        </p:nvSpPr>
        <p:spPr>
          <a:xfrm>
            <a:off x="5211207" y="1665649"/>
            <a:ext cx="1316330" cy="643423"/>
          </a:xfrm>
          <a:prstGeom prst="rect">
            <a:avLst/>
          </a:prstGeom>
          <a:noFill/>
        </p:spPr>
        <p:txBody>
          <a:bodyPr wrap="square" lIns="108000" tIns="72000" rIns="108000" bIns="108000" rtlCol="0" anchor="b">
            <a:spAutoFit/>
          </a:bodyPr>
          <a:lstStyle/>
          <a:p>
            <a:r>
              <a:rPr lang="fr-FR" sz="1000" dirty="0"/>
              <a:t>Dis </a:t>
            </a:r>
            <a:r>
              <a:rPr lang="fr-FR" sz="1000" dirty="0" err="1"/>
              <a:t>parturient</a:t>
            </a:r>
            <a:r>
              <a:rPr lang="fr-FR" sz="1000" dirty="0"/>
              <a:t> </a:t>
            </a:r>
            <a:r>
              <a:rPr lang="fr-FR" sz="1000" dirty="0" err="1"/>
              <a:t>loribus</a:t>
            </a:r>
            <a:r>
              <a:rPr lang="fr-FR" sz="1000" dirty="0"/>
              <a:t> </a:t>
            </a:r>
            <a:r>
              <a:rPr lang="fr-FR" sz="1000" dirty="0" err="1"/>
              <a:t>nascetur</a:t>
            </a:r>
            <a:r>
              <a:rPr lang="fr-FR" sz="1000" dirty="0"/>
              <a:t> </a:t>
            </a:r>
            <a:r>
              <a:rPr lang="fr-FR" sz="1000" dirty="0" err="1"/>
              <a:t>ridiculus</a:t>
            </a:r>
            <a:r>
              <a:rPr lang="fr-FR" sz="1000" dirty="0"/>
              <a:t> mus.</a:t>
            </a:r>
            <a:endParaRPr lang="de-DE" sz="1000" dirty="0"/>
          </a:p>
        </p:txBody>
      </p:sp>
      <p:sp>
        <p:nvSpPr>
          <p:cNvPr id="18" name="TextBox 53">
            <a:extLst>
              <a:ext uri="{FF2B5EF4-FFF2-40B4-BE49-F238E27FC236}">
                <a16:creationId xmlns:a16="http://schemas.microsoft.com/office/drawing/2014/main" id="{7EDC3475-85C4-3BB5-488F-B3035FBD5BD7}"/>
              </a:ext>
            </a:extLst>
          </p:cNvPr>
          <p:cNvSpPr txBox="1"/>
          <p:nvPr/>
        </p:nvSpPr>
        <p:spPr>
          <a:xfrm>
            <a:off x="5196472" y="1394203"/>
            <a:ext cx="1538259" cy="335646"/>
          </a:xfrm>
          <a:prstGeom prst="rect">
            <a:avLst/>
          </a:prstGeom>
          <a:noFill/>
        </p:spPr>
        <p:txBody>
          <a:bodyPr wrap="square" lIns="108000" tIns="108000" rIns="108000" bIns="72000" rtlCol="0" anchor="t">
            <a:spAutoFit/>
          </a:bodyPr>
          <a:lstStyle/>
          <a:p>
            <a:r>
              <a:rPr lang="de-DE" sz="1000" dirty="0">
                <a:solidFill>
                  <a:schemeClr val="accent1"/>
                </a:solidFill>
              </a:rPr>
              <a:t>1995 – 1999</a:t>
            </a:r>
          </a:p>
        </p:txBody>
      </p:sp>
      <p:pic>
        <p:nvPicPr>
          <p:cNvPr id="19" name="Grafik 18" descr="Ein Bild, das Text, Menschliches Gesicht, Lächeln, Screenshot enthält.&#10;&#10;KI-generierte Inhalte können fehlerhaft sein.">
            <a:extLst>
              <a:ext uri="{FF2B5EF4-FFF2-40B4-BE49-F238E27FC236}">
                <a16:creationId xmlns:a16="http://schemas.microsoft.com/office/drawing/2014/main" id="{11F56136-8345-B4E4-0B27-67C0D78AFC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49" r="10818" b="4848"/>
          <a:stretch>
            <a:fillRect/>
          </a:stretch>
        </p:blipFill>
        <p:spPr>
          <a:xfrm>
            <a:off x="3914732" y="1508759"/>
            <a:ext cx="1281740" cy="1277721"/>
          </a:xfrm>
          <a:prstGeom prst="rect">
            <a:avLst/>
          </a:prstGeom>
          <a:effectLst/>
        </p:spPr>
      </p:pic>
      <p:grpSp>
        <p:nvGrpSpPr>
          <p:cNvPr id="20" name="Group 70">
            <a:extLst>
              <a:ext uri="{FF2B5EF4-FFF2-40B4-BE49-F238E27FC236}">
                <a16:creationId xmlns:a16="http://schemas.microsoft.com/office/drawing/2014/main" id="{FD089152-78E5-9296-D4F4-381C797C9BCA}"/>
              </a:ext>
            </a:extLst>
          </p:cNvPr>
          <p:cNvGrpSpPr/>
          <p:nvPr/>
        </p:nvGrpSpPr>
        <p:grpSpPr>
          <a:xfrm>
            <a:off x="8302692" y="1394203"/>
            <a:ext cx="1481126" cy="1370747"/>
            <a:chOff x="7146671" y="-651128"/>
            <a:chExt cx="1481126" cy="1370747"/>
          </a:xfrm>
        </p:grpSpPr>
        <p:sp>
          <p:nvSpPr>
            <p:cNvPr id="21" name="TextBox 19">
              <a:extLst>
                <a:ext uri="{FF2B5EF4-FFF2-40B4-BE49-F238E27FC236}">
                  <a16:creationId xmlns:a16="http://schemas.microsoft.com/office/drawing/2014/main" id="{2F5A0233-EBF4-E032-E178-30DDEE006B1B}"/>
                </a:ext>
              </a:extLst>
            </p:cNvPr>
            <p:cNvSpPr txBox="1"/>
            <p:nvPr/>
          </p:nvSpPr>
          <p:spPr>
            <a:xfrm>
              <a:off x="7155035" y="-385469"/>
              <a:ext cx="1472762" cy="1105088"/>
            </a:xfrm>
            <a:prstGeom prst="rect">
              <a:avLst/>
            </a:prstGeom>
            <a:noFill/>
          </p:spPr>
          <p:txBody>
            <a:bodyPr wrap="square" lIns="108000" tIns="72000" rIns="108000" bIns="108000" rtlCol="0" anchor="b">
              <a:spAutoFit/>
            </a:bodyPr>
            <a:lstStyle/>
            <a:p>
              <a:r>
                <a:rPr lang="fr-FR" sz="1000" dirty="0" err="1"/>
                <a:t>Sociis</a:t>
              </a:r>
              <a:r>
                <a:rPr lang="fr-FR" sz="1000" dirty="0"/>
                <a:t> </a:t>
              </a:r>
              <a:r>
                <a:rPr lang="fr-FR" sz="1000" dirty="0" err="1"/>
                <a:t>natoque</a:t>
              </a:r>
              <a:r>
                <a:rPr lang="fr-FR" sz="1000" dirty="0"/>
                <a:t> </a:t>
              </a:r>
              <a:r>
                <a:rPr lang="fr-FR" sz="1000" dirty="0" err="1"/>
                <a:t>penatibus</a:t>
              </a:r>
              <a:r>
                <a:rPr lang="fr-FR" sz="1000" dirty="0"/>
                <a:t> et </a:t>
              </a:r>
              <a:r>
                <a:rPr lang="fr-FR" sz="1000" dirty="0" err="1"/>
                <a:t>magnis</a:t>
              </a:r>
              <a:r>
                <a:rPr lang="fr-FR" sz="1000" dirty="0"/>
                <a:t> dis part </a:t>
              </a:r>
              <a:r>
                <a:rPr lang="fr-FR" sz="1000" dirty="0" err="1"/>
                <a:t>urient</a:t>
              </a:r>
              <a:r>
                <a:rPr lang="fr-FR" sz="1000" dirty="0"/>
                <a:t> </a:t>
              </a:r>
              <a:r>
                <a:rPr lang="fr-FR" sz="1000" dirty="0" err="1"/>
                <a:t>loribus</a:t>
              </a:r>
              <a:r>
                <a:rPr lang="fr-FR" sz="1000" dirty="0"/>
                <a:t> na </a:t>
              </a:r>
              <a:r>
                <a:rPr lang="fr-FR" sz="1000" dirty="0" err="1"/>
                <a:t>scetur</a:t>
              </a:r>
              <a:r>
                <a:rPr lang="fr-FR" sz="1000" dirty="0"/>
                <a:t> </a:t>
              </a:r>
              <a:r>
                <a:rPr lang="fr-FR" sz="1000" dirty="0" err="1"/>
                <a:t>ridiculus</a:t>
              </a:r>
              <a:r>
                <a:rPr lang="fr-FR" sz="1000" dirty="0"/>
                <a:t> mus </a:t>
              </a:r>
              <a:r>
                <a:rPr lang="fr-FR" sz="1000" dirty="0" err="1"/>
                <a:t>pona</a:t>
              </a:r>
              <a:r>
                <a:rPr lang="fr-FR" sz="1000" dirty="0"/>
                <a:t> </a:t>
              </a:r>
              <a:r>
                <a:rPr lang="fr-FR" sz="1000" dirty="0" err="1"/>
                <a:t>baru</a:t>
              </a:r>
              <a:r>
                <a:rPr lang="fr-FR" sz="1000" dirty="0"/>
                <a:t>.</a:t>
              </a:r>
            </a:p>
          </p:txBody>
        </p:sp>
        <p:sp>
          <p:nvSpPr>
            <p:cNvPr id="22" name="TextBox 54">
              <a:extLst>
                <a:ext uri="{FF2B5EF4-FFF2-40B4-BE49-F238E27FC236}">
                  <a16:creationId xmlns:a16="http://schemas.microsoft.com/office/drawing/2014/main" id="{34C9F739-E643-6392-BE9A-66ADBD28F21B}"/>
                </a:ext>
              </a:extLst>
            </p:cNvPr>
            <p:cNvSpPr txBox="1"/>
            <p:nvPr/>
          </p:nvSpPr>
          <p:spPr>
            <a:xfrm>
              <a:off x="7146671" y="-651128"/>
              <a:ext cx="1263181" cy="335646"/>
            </a:xfrm>
            <a:prstGeom prst="rect">
              <a:avLst/>
            </a:prstGeom>
            <a:noFill/>
          </p:spPr>
          <p:txBody>
            <a:bodyPr wrap="square" lIns="108000" tIns="108000" rIns="108000" bIns="72000" rtlCol="0" anchor="t">
              <a:spAutoFit/>
            </a:bodyPr>
            <a:lstStyle/>
            <a:p>
              <a:r>
                <a:rPr lang="de-DE" sz="1000" dirty="0">
                  <a:solidFill>
                    <a:schemeClr val="accent1"/>
                  </a:solidFill>
                </a:rPr>
                <a:t>2013 – 2018</a:t>
              </a:r>
            </a:p>
          </p:txBody>
        </p:sp>
      </p:grpSp>
      <p:pic>
        <p:nvPicPr>
          <p:cNvPr id="23" name="Grafik 22" descr="Ein Bild, das Person, Handy, tragbares Kommunikationsgerät, Gerät enthält.&#10;&#10;KI-generierte Inhalte können fehlerhaft sein.">
            <a:extLst>
              <a:ext uri="{FF2B5EF4-FFF2-40B4-BE49-F238E27FC236}">
                <a16:creationId xmlns:a16="http://schemas.microsoft.com/office/drawing/2014/main" id="{152BB8D7-D84C-2244-9379-63395AD30CF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3" t="8538" r="28595" b="15698"/>
          <a:stretch>
            <a:fillRect/>
          </a:stretch>
        </p:blipFill>
        <p:spPr>
          <a:xfrm>
            <a:off x="7006893" y="1508759"/>
            <a:ext cx="1281740" cy="1277721"/>
          </a:xfrm>
          <a:prstGeom prst="rect">
            <a:avLst/>
          </a:prstGeom>
          <a:effectLst/>
        </p:spPr>
      </p:pic>
      <p:sp>
        <p:nvSpPr>
          <p:cNvPr id="24" name="Bogen 23">
            <a:extLst>
              <a:ext uri="{FF2B5EF4-FFF2-40B4-BE49-F238E27FC236}">
                <a16:creationId xmlns:a16="http://schemas.microsoft.com/office/drawing/2014/main" id="{DEF53C5D-0A51-89DF-4B52-330E78FF4FBC}"/>
              </a:ext>
            </a:extLst>
          </p:cNvPr>
          <p:cNvSpPr/>
          <p:nvPr/>
        </p:nvSpPr>
        <p:spPr>
          <a:xfrm>
            <a:off x="9698221" y="2254499"/>
            <a:ext cx="1049300" cy="1049300"/>
          </a:xfrm>
          <a:prstGeom prst="arc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5" name="Group 72">
            <a:extLst>
              <a:ext uri="{FF2B5EF4-FFF2-40B4-BE49-F238E27FC236}">
                <a16:creationId xmlns:a16="http://schemas.microsoft.com/office/drawing/2014/main" id="{E53F1821-3573-0A99-221C-E7A43A4A1EEF}"/>
              </a:ext>
            </a:extLst>
          </p:cNvPr>
          <p:cNvGrpSpPr/>
          <p:nvPr/>
        </p:nvGrpSpPr>
        <p:grpSpPr>
          <a:xfrm>
            <a:off x="8302692" y="3315668"/>
            <a:ext cx="1408101" cy="1368059"/>
            <a:chOff x="7359268" y="1854858"/>
            <a:chExt cx="1408101" cy="1368059"/>
          </a:xfrm>
        </p:grpSpPr>
        <p:sp>
          <p:nvSpPr>
            <p:cNvPr id="26" name="TextBox 23">
              <a:extLst>
                <a:ext uri="{FF2B5EF4-FFF2-40B4-BE49-F238E27FC236}">
                  <a16:creationId xmlns:a16="http://schemas.microsoft.com/office/drawing/2014/main" id="{51BF1D52-AF34-FDEB-FE69-38EECB52AEDE}"/>
                </a:ext>
              </a:extLst>
            </p:cNvPr>
            <p:cNvSpPr txBox="1"/>
            <p:nvPr/>
          </p:nvSpPr>
          <p:spPr>
            <a:xfrm>
              <a:off x="7359268" y="2117829"/>
              <a:ext cx="1263181" cy="1105088"/>
            </a:xfrm>
            <a:prstGeom prst="rect">
              <a:avLst/>
            </a:prstGeom>
            <a:noFill/>
          </p:spPr>
          <p:txBody>
            <a:bodyPr wrap="square" lIns="108000" tIns="72000" rIns="108000" bIns="108000" rtlCol="0" anchor="b">
              <a:spAutoFit/>
            </a:bodyPr>
            <a:lstStyle/>
            <a:p>
              <a:r>
                <a:rPr lang="fr-FR" sz="1000" dirty="0"/>
                <a:t>Cum </a:t>
              </a:r>
              <a:r>
                <a:rPr lang="fr-FR" sz="1000" dirty="0" err="1"/>
                <a:t>sociis</a:t>
              </a:r>
              <a:r>
                <a:rPr lang="fr-FR" sz="1000" dirty="0"/>
                <a:t> </a:t>
              </a:r>
              <a:r>
                <a:rPr lang="fr-FR" sz="1000" dirty="0" err="1"/>
                <a:t>natoque</a:t>
              </a:r>
              <a:r>
                <a:rPr lang="fr-FR" sz="1000" dirty="0"/>
                <a:t> </a:t>
              </a:r>
              <a:r>
                <a:rPr lang="fr-FR" sz="1000" dirty="0" err="1"/>
                <a:t>penatibus</a:t>
              </a:r>
              <a:r>
                <a:rPr lang="fr-FR" sz="1000" dirty="0"/>
                <a:t> et </a:t>
              </a:r>
              <a:r>
                <a:rPr lang="fr-FR" sz="1000" dirty="0" err="1"/>
                <a:t>mag</a:t>
              </a:r>
              <a:r>
                <a:rPr lang="fr-FR" sz="1000" dirty="0"/>
                <a:t> </a:t>
              </a:r>
              <a:r>
                <a:rPr lang="fr-FR" sz="1000" dirty="0" err="1"/>
                <a:t>nis</a:t>
              </a:r>
              <a:r>
                <a:rPr lang="fr-FR" sz="1000" dirty="0"/>
                <a:t> dis </a:t>
              </a:r>
              <a:r>
                <a:rPr lang="fr-FR" sz="1000" dirty="0" err="1"/>
                <a:t>partu</a:t>
              </a:r>
              <a:r>
                <a:rPr lang="fr-FR" sz="1000" dirty="0"/>
                <a:t> rient montes pax </a:t>
              </a:r>
              <a:r>
                <a:rPr lang="fr-FR" sz="1000" dirty="0" err="1"/>
                <a:t>eta</a:t>
              </a:r>
              <a:r>
                <a:rPr lang="fr-FR" sz="1000" dirty="0"/>
                <a:t>.</a:t>
              </a:r>
              <a:endParaRPr lang="de-DE" sz="1000" dirty="0"/>
            </a:p>
          </p:txBody>
        </p:sp>
        <p:sp>
          <p:nvSpPr>
            <p:cNvPr id="27" name="TextBox 55">
              <a:extLst>
                <a:ext uri="{FF2B5EF4-FFF2-40B4-BE49-F238E27FC236}">
                  <a16:creationId xmlns:a16="http://schemas.microsoft.com/office/drawing/2014/main" id="{8D6C5C20-CD26-17E7-3D92-123A77B381D1}"/>
                </a:ext>
              </a:extLst>
            </p:cNvPr>
            <p:cNvSpPr txBox="1"/>
            <p:nvPr/>
          </p:nvSpPr>
          <p:spPr>
            <a:xfrm>
              <a:off x="7367632" y="1854858"/>
              <a:ext cx="1399737" cy="335646"/>
            </a:xfrm>
            <a:prstGeom prst="rect">
              <a:avLst/>
            </a:prstGeom>
            <a:noFill/>
          </p:spPr>
          <p:txBody>
            <a:bodyPr wrap="square" lIns="108000" tIns="108000" rIns="108000" bIns="72000" rtlCol="0" anchor="t">
              <a:spAutoFit/>
            </a:bodyPr>
            <a:lstStyle/>
            <a:p>
              <a:r>
                <a:rPr lang="de-DE" sz="1000" dirty="0">
                  <a:solidFill>
                    <a:schemeClr val="accent1"/>
                  </a:solidFill>
                </a:rPr>
                <a:t>2020 – 2025</a:t>
              </a:r>
            </a:p>
          </p:txBody>
        </p:sp>
      </p:grpSp>
      <p:pic>
        <p:nvPicPr>
          <p:cNvPr id="28" name="Grafik 27" descr="Ein Bild, das Text, Design, Schrift, Screenshot enthält.&#10;&#10;KI-generierte Inhalte können fehlerhaft sein.">
            <a:extLst>
              <a:ext uri="{FF2B5EF4-FFF2-40B4-BE49-F238E27FC236}">
                <a16:creationId xmlns:a16="http://schemas.microsoft.com/office/drawing/2014/main" id="{F94C0003-C617-5BBB-43D9-1AE5C398787D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2" t="20369" r="29821" b="1678"/>
          <a:stretch>
            <a:fillRect/>
          </a:stretch>
        </p:blipFill>
        <p:spPr>
          <a:xfrm>
            <a:off x="7006893" y="3428018"/>
            <a:ext cx="1281740" cy="1277721"/>
          </a:xfrm>
          <a:prstGeom prst="rect">
            <a:avLst/>
          </a:prstGeom>
          <a:effectLst/>
        </p:spPr>
      </p:pic>
      <p:sp>
        <p:nvSpPr>
          <p:cNvPr id="29" name="Abgerundetes Rechteck 71">
            <a:extLst>
              <a:ext uri="{FF2B5EF4-FFF2-40B4-BE49-F238E27FC236}">
                <a16:creationId xmlns:a16="http://schemas.microsoft.com/office/drawing/2014/main" id="{A202DD88-5C49-D4B2-849D-51BAAEF09B18}"/>
              </a:ext>
            </a:extLst>
          </p:cNvPr>
          <p:cNvSpPr/>
          <p:nvPr/>
        </p:nvSpPr>
        <p:spPr>
          <a:xfrm>
            <a:off x="3708868" y="3197899"/>
            <a:ext cx="2882813" cy="1737961"/>
          </a:xfrm>
          <a:prstGeom prst="roundRect">
            <a:avLst>
              <a:gd name="adj" fmla="val 5774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30" name="Group 76">
            <a:extLst>
              <a:ext uri="{FF2B5EF4-FFF2-40B4-BE49-F238E27FC236}">
                <a16:creationId xmlns:a16="http://schemas.microsoft.com/office/drawing/2014/main" id="{EE7F25D2-4A0A-AF96-0513-17E90846698E}"/>
              </a:ext>
            </a:extLst>
          </p:cNvPr>
          <p:cNvGrpSpPr/>
          <p:nvPr/>
        </p:nvGrpSpPr>
        <p:grpSpPr>
          <a:xfrm>
            <a:off x="5235821" y="3330831"/>
            <a:ext cx="1399741" cy="1364400"/>
            <a:chOff x="6015139" y="1870021"/>
            <a:chExt cx="1399741" cy="1364400"/>
          </a:xfrm>
        </p:grpSpPr>
        <p:sp>
          <p:nvSpPr>
            <p:cNvPr id="31" name="TextBox 29">
              <a:extLst>
                <a:ext uri="{FF2B5EF4-FFF2-40B4-BE49-F238E27FC236}">
                  <a16:creationId xmlns:a16="http://schemas.microsoft.com/office/drawing/2014/main" id="{52D48797-C788-1702-07BF-9ED9D55C1A34}"/>
                </a:ext>
              </a:extLst>
            </p:cNvPr>
            <p:cNvSpPr txBox="1"/>
            <p:nvPr/>
          </p:nvSpPr>
          <p:spPr>
            <a:xfrm>
              <a:off x="6015139" y="2129333"/>
              <a:ext cx="1317156" cy="1105088"/>
            </a:xfrm>
            <a:prstGeom prst="rect">
              <a:avLst/>
            </a:prstGeom>
            <a:noFill/>
          </p:spPr>
          <p:txBody>
            <a:bodyPr wrap="square" lIns="108000" tIns="72000" rIns="108000" bIns="108000" rtlCol="0" anchor="b">
              <a:spAutoFit/>
            </a:bodyPr>
            <a:lstStyle/>
            <a:p>
              <a:r>
                <a:rPr lang="fr-FR" sz="1000" dirty="0" err="1"/>
                <a:t>Sociis</a:t>
              </a:r>
              <a:r>
                <a:rPr lang="fr-FR" sz="1000" dirty="0"/>
                <a:t> </a:t>
              </a:r>
              <a:r>
                <a:rPr lang="fr-FR" sz="1000" dirty="0" err="1"/>
                <a:t>natoque</a:t>
              </a:r>
              <a:r>
                <a:rPr lang="fr-FR" sz="1000" dirty="0"/>
                <a:t> </a:t>
              </a:r>
              <a:r>
                <a:rPr lang="fr-FR" sz="1000" dirty="0" err="1"/>
                <a:t>penatibus</a:t>
              </a:r>
              <a:r>
                <a:rPr lang="fr-FR" sz="1000" dirty="0"/>
                <a:t> et </a:t>
              </a:r>
              <a:r>
                <a:rPr lang="fr-FR" sz="1000" dirty="0" err="1"/>
                <a:t>magnis</a:t>
              </a:r>
              <a:r>
                <a:rPr lang="fr-FR" sz="1000" dirty="0"/>
                <a:t> dis </a:t>
              </a:r>
              <a:r>
                <a:rPr lang="fr-FR" sz="1000" dirty="0" err="1"/>
                <a:t>partu</a:t>
              </a:r>
              <a:r>
                <a:rPr lang="fr-FR" sz="1000" dirty="0"/>
                <a:t> rient </a:t>
              </a:r>
              <a:r>
                <a:rPr lang="fr-FR" sz="1000" dirty="0" err="1"/>
                <a:t>loribus</a:t>
              </a:r>
              <a:r>
                <a:rPr lang="fr-FR" sz="1000" dirty="0"/>
                <a:t> </a:t>
              </a:r>
              <a:r>
                <a:rPr lang="fr-FR" sz="1000" dirty="0" err="1"/>
                <a:t>nasc</a:t>
              </a:r>
              <a:r>
                <a:rPr lang="fr-FR" sz="1000" dirty="0"/>
                <a:t> </a:t>
              </a:r>
              <a:r>
                <a:rPr lang="fr-FR" sz="1000" dirty="0" err="1"/>
                <a:t>etur</a:t>
              </a:r>
              <a:r>
                <a:rPr lang="fr-FR" sz="1000" dirty="0"/>
                <a:t> </a:t>
              </a:r>
              <a:r>
                <a:rPr lang="fr-FR" sz="1000" dirty="0" err="1"/>
                <a:t>ridiculus</a:t>
              </a:r>
              <a:r>
                <a:rPr lang="fr-FR" sz="1000" dirty="0"/>
                <a:t> mus </a:t>
              </a:r>
              <a:r>
                <a:rPr lang="fr-FR" sz="1000" dirty="0" err="1"/>
                <a:t>fabuli</a:t>
              </a:r>
              <a:r>
                <a:rPr lang="fr-FR" sz="1000" dirty="0"/>
                <a:t> </a:t>
              </a:r>
              <a:r>
                <a:rPr lang="fr-FR" sz="1000" dirty="0" err="1"/>
                <a:t>pox</a:t>
              </a:r>
              <a:r>
                <a:rPr lang="fr-FR" sz="1000" dirty="0"/>
                <a:t>.</a:t>
              </a:r>
            </a:p>
          </p:txBody>
        </p:sp>
        <p:sp>
          <p:nvSpPr>
            <p:cNvPr id="32" name="TextBox 65">
              <a:extLst>
                <a:ext uri="{FF2B5EF4-FFF2-40B4-BE49-F238E27FC236}">
                  <a16:creationId xmlns:a16="http://schemas.microsoft.com/office/drawing/2014/main" id="{C0CD596E-306C-76A6-6337-0FD0AB9ACA7F}"/>
                </a:ext>
              </a:extLst>
            </p:cNvPr>
            <p:cNvSpPr txBox="1"/>
            <p:nvPr/>
          </p:nvSpPr>
          <p:spPr>
            <a:xfrm>
              <a:off x="6015139" y="1870021"/>
              <a:ext cx="1399741" cy="335646"/>
            </a:xfrm>
            <a:prstGeom prst="rect">
              <a:avLst/>
            </a:prstGeom>
            <a:noFill/>
          </p:spPr>
          <p:txBody>
            <a:bodyPr wrap="square" lIns="108000" tIns="108000" rIns="108000" bIns="72000" rtlCol="0" anchor="t">
              <a:spAutoFit/>
            </a:bodyPr>
            <a:lstStyle/>
            <a:p>
              <a:r>
                <a:rPr lang="de-DE" sz="1000" dirty="0">
                  <a:solidFill>
                    <a:schemeClr val="accent1"/>
                  </a:solidFill>
                </a:rPr>
                <a:t>2026</a:t>
              </a:r>
            </a:p>
          </p:txBody>
        </p:sp>
      </p:grpSp>
      <p:pic>
        <p:nvPicPr>
          <p:cNvPr id="33" name="Grafik 32" descr="Ein Bild, das Handy, tragbares Kommunikationsgerät, Kommunikationsgerät, mobiles Gerät enthält.&#10;&#10;KI-generierte Inhalte können fehlerhaft sein.">
            <a:extLst>
              <a:ext uri="{FF2B5EF4-FFF2-40B4-BE49-F238E27FC236}">
                <a16:creationId xmlns:a16="http://schemas.microsoft.com/office/drawing/2014/main" id="{50027E8B-A4FD-C049-5E90-2E22EA42AABA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091" y="3428018"/>
            <a:ext cx="1303730" cy="127747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628028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55A0D507-087F-AD42-45EB-2176A650689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et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76CAFCE-C981-29F9-A394-FA176D1014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4D2B4E6-B5BF-1898-4AB4-23C7640C792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  <a:p>
            <a:pPr lvl="4"/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r>
              <a:rPr lang="de-DE" dirty="0"/>
              <a:t> </a:t>
            </a:r>
            <a:r>
              <a:rPr lang="de-DE" dirty="0" err="1"/>
              <a:t>loribus</a:t>
            </a:r>
            <a:r>
              <a:rPr lang="de-DE" dirty="0"/>
              <a:t> </a:t>
            </a:r>
            <a:r>
              <a:rPr lang="de-DE" dirty="0" err="1"/>
              <a:t>nascetur</a:t>
            </a:r>
            <a:r>
              <a:rPr lang="de-DE" dirty="0"/>
              <a:t> </a:t>
            </a:r>
            <a:r>
              <a:rPr lang="de-DE" dirty="0" err="1"/>
              <a:t>ridiculus</a:t>
            </a:r>
            <a:r>
              <a:rPr lang="de-DE" dirty="0"/>
              <a:t> </a:t>
            </a:r>
            <a:r>
              <a:rPr lang="de-DE" dirty="0" err="1"/>
              <a:t>mus</a:t>
            </a:r>
            <a:r>
              <a:rPr lang="de-DE" dirty="0"/>
              <a:t>.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5294B90-A33D-A712-5C05-50AC644EB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5C073B-1DEE-653C-7F47-EF515FE78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38</a:t>
            </a:fld>
            <a:endParaRPr lang="de-DE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E36DD2E5-42B3-6B6B-90D2-0DB5B5B09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2A86461-F2A6-328D-95FC-E50378DFB3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79658" y="1454815"/>
            <a:ext cx="1425451" cy="238036"/>
          </a:xfrm>
        </p:spPr>
        <p:txBody>
          <a:bodyPr/>
          <a:lstStyle/>
          <a:p>
            <a:r>
              <a:rPr lang="de-DE" dirty="0"/>
              <a:t>KEY TOPICs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1B478394-FE0D-F9D6-1F49-F2F3034B242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718821" y="1454815"/>
            <a:ext cx="1453379" cy="238036"/>
          </a:xfrm>
        </p:spPr>
        <p:txBody>
          <a:bodyPr/>
          <a:lstStyle/>
          <a:p>
            <a:r>
              <a:rPr lang="de-DE" dirty="0"/>
              <a:t>KEY TOPICs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EECB2AB5-7F44-8076-E8B8-DDCFBC12DB2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80989" y="1459895"/>
            <a:ext cx="1405011" cy="232956"/>
          </a:xfrm>
        </p:spPr>
        <p:txBody>
          <a:bodyPr/>
          <a:lstStyle/>
          <a:p>
            <a:r>
              <a:rPr lang="de-DE" dirty="0"/>
              <a:t>KEY TOPICs</a:t>
            </a:r>
          </a:p>
        </p:txBody>
      </p:sp>
    </p:spTree>
    <p:extLst>
      <p:ext uri="{BB962C8B-B14F-4D97-AF65-F5344CB8AC3E}">
        <p14:creationId xmlns:p14="http://schemas.microsoft.com/office/powerpoint/2010/main" val="35682592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08B32-58B5-0F7B-C628-CE975351E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EFD0262A-E4AE-3F89-E993-4FA65459A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4C2097E-BF9F-C36B-93AE-6842B6F6E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39</a:t>
            </a:fld>
            <a:endParaRPr lang="de-DE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F501E0B8-6102-B5BD-C54B-BE7FCE64A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913F787-1FA0-156A-3314-BF0DCC64ACCD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7286263" y="1124744"/>
            <a:ext cx="4426311" cy="4751387"/>
          </a:xfrm>
        </p:spPr>
        <p:txBody>
          <a:bodyPr/>
          <a:lstStyle/>
          <a:p>
            <a:pPr lvl="4"/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 Magnis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pPr lvl="4"/>
            <a:r>
              <a:rPr lang="de-DE" sz="1800" dirty="0" err="1"/>
              <a:t>Ploribus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 Magnis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pPr lvl="4"/>
            <a:r>
              <a:rPr lang="de-DE" sz="1800" dirty="0"/>
              <a:t>Magnis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pPr lvl="4"/>
            <a:r>
              <a:rPr lang="de-DE" sz="1800" dirty="0" err="1"/>
              <a:t>Sociis</a:t>
            </a:r>
            <a:r>
              <a:rPr lang="de-DE" sz="1800" dirty="0"/>
              <a:t> </a:t>
            </a:r>
            <a:r>
              <a:rPr lang="de-DE" sz="1800" dirty="0" err="1"/>
              <a:t>natoque</a:t>
            </a:r>
            <a:r>
              <a:rPr lang="de-DE" sz="1800" dirty="0"/>
              <a:t> </a:t>
            </a:r>
            <a:r>
              <a:rPr lang="de-DE" sz="1800" dirty="0" err="1"/>
              <a:t>penatibus</a:t>
            </a:r>
            <a:r>
              <a:rPr lang="de-DE" sz="1800" dirty="0"/>
              <a:t> et </a:t>
            </a:r>
            <a:r>
              <a:rPr lang="de-DE" sz="1800" dirty="0" err="1"/>
              <a:t>magnis</a:t>
            </a:r>
            <a:r>
              <a:rPr lang="de-DE" sz="1800" dirty="0"/>
              <a:t>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 Magnis </a:t>
            </a:r>
            <a:r>
              <a:rPr lang="de-DE" sz="1800" dirty="0" err="1"/>
              <a:t>dis</a:t>
            </a:r>
            <a:r>
              <a:rPr lang="de-DE" sz="1800" dirty="0"/>
              <a:t> </a:t>
            </a:r>
            <a:r>
              <a:rPr lang="de-DE" sz="1800" dirty="0" err="1"/>
              <a:t>parturient</a:t>
            </a:r>
            <a:r>
              <a:rPr lang="de-DE" sz="1800" dirty="0"/>
              <a:t> </a:t>
            </a:r>
            <a:r>
              <a:rPr lang="de-DE" sz="1800" dirty="0" err="1"/>
              <a:t>loribus</a:t>
            </a:r>
            <a:r>
              <a:rPr lang="de-DE" sz="1800" dirty="0"/>
              <a:t> </a:t>
            </a:r>
            <a:r>
              <a:rPr lang="de-DE" sz="1800" dirty="0" err="1"/>
              <a:t>nascetur</a:t>
            </a:r>
            <a:r>
              <a:rPr lang="de-DE" sz="1800" dirty="0"/>
              <a:t> </a:t>
            </a:r>
            <a:r>
              <a:rPr lang="de-DE" sz="1800" dirty="0" err="1"/>
              <a:t>ridiculus</a:t>
            </a:r>
            <a:r>
              <a:rPr lang="de-DE" sz="1800" dirty="0"/>
              <a:t> </a:t>
            </a:r>
            <a:r>
              <a:rPr lang="de-DE" sz="1800" dirty="0" err="1"/>
              <a:t>mus</a:t>
            </a:r>
            <a:r>
              <a:rPr lang="de-DE" sz="1800" dirty="0"/>
              <a:t>.</a:t>
            </a:r>
          </a:p>
          <a:p>
            <a:endParaRPr lang="de-DE" sz="2000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1B2594F7-7BD0-EB93-9552-25C94965F4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05194" y="1361708"/>
            <a:ext cx="5001340" cy="4334495"/>
          </a:xfrm>
          <a:prstGeom prst="rect">
            <a:avLst/>
          </a:prstGeom>
        </p:spPr>
      </p:pic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88A62D8C-77E6-CF9B-8D44-C3941F51FFA3}"/>
              </a:ext>
            </a:extLst>
          </p:cNvPr>
          <p:cNvSpPr txBox="1">
            <a:spLocks/>
          </p:cNvSpPr>
          <p:nvPr/>
        </p:nvSpPr>
        <p:spPr>
          <a:xfrm>
            <a:off x="757096" y="2491759"/>
            <a:ext cx="3474462" cy="11224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SzPct val="100000"/>
              <a:buFont typeface="Arial" panose="020B0604020202020204" pitchFamily="34" charset="0"/>
              <a:buChar char="•"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0000" indent="-180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ClrTx/>
              <a:buSzPct val="100000"/>
              <a:buFont typeface="Arial" panose="020B0604020202020204" pitchFamily="34" charset="0"/>
              <a:buChar char="•"/>
              <a:defRPr kumimoji="0" sz="1400" b="0" i="0" u="none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4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lvl="1" indent="0" algn="r">
              <a:buNone/>
            </a:pPr>
            <a:endParaRPr lang="fr-FR" dirty="0"/>
          </a:p>
          <a:p>
            <a:pPr algn="r"/>
            <a:endParaRPr lang="de-DE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30B09924-00A2-68D6-03D2-5BE31AD004C6}"/>
              </a:ext>
            </a:extLst>
          </p:cNvPr>
          <p:cNvSpPr txBox="1"/>
          <p:nvPr/>
        </p:nvSpPr>
        <p:spPr>
          <a:xfrm>
            <a:off x="2472012" y="4606999"/>
            <a:ext cx="25034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400" dirty="0" err="1">
                <a:solidFill>
                  <a:schemeClr val="accent1"/>
                </a:solidFill>
              </a:rPr>
              <a:t>Magnis </a:t>
            </a:r>
            <a:r>
              <a:rPr lang="fr-FR" sz="1400" dirty="0">
                <a:solidFill>
                  <a:schemeClr val="accent1"/>
                </a:solidFill>
              </a:rPr>
              <a:t>dis </a:t>
            </a:r>
            <a:r>
              <a:rPr lang="fr-FR" sz="1400" dirty="0" err="1">
                <a:solidFill>
                  <a:schemeClr val="accent1"/>
                </a:solidFill>
              </a:rPr>
              <a:t>parturient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  <a:r>
              <a:rPr lang="fr-FR" sz="1400" dirty="0" err="1">
                <a:solidFill>
                  <a:schemeClr val="accent1"/>
                </a:solidFill>
              </a:rPr>
              <a:t>loribus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  <a:r>
              <a:rPr lang="fr-FR" sz="1400" dirty="0" err="1">
                <a:solidFill>
                  <a:schemeClr val="accent1"/>
                </a:solidFill>
              </a:rPr>
              <a:t>nascetur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  <a:r>
              <a:rPr lang="fr-FR" sz="1400" dirty="0" err="1">
                <a:solidFill>
                  <a:schemeClr val="accent1"/>
                </a:solidFill>
              </a:rPr>
              <a:t>ridiculus</a:t>
            </a:r>
            <a:r>
              <a:rPr lang="fr-FR" sz="1400" dirty="0">
                <a:solidFill>
                  <a:schemeClr val="accent1"/>
                </a:solidFill>
              </a:rPr>
              <a:t> mus.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E1657C3F-3135-9E60-5B3D-663C147F3B7C}"/>
              </a:ext>
            </a:extLst>
          </p:cNvPr>
          <p:cNvSpPr txBox="1"/>
          <p:nvPr/>
        </p:nvSpPr>
        <p:spPr>
          <a:xfrm>
            <a:off x="2472012" y="3229962"/>
            <a:ext cx="25034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400" dirty="0" err="1">
                <a:solidFill>
                  <a:schemeClr val="accent1"/>
                </a:solidFill>
              </a:rPr>
              <a:t>Magnis parturient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</a:p>
          <a:p>
            <a:pPr algn="ctr"/>
            <a:r>
              <a:rPr lang="fr-FR" sz="1400" dirty="0" err="1">
                <a:solidFill>
                  <a:schemeClr val="accent1"/>
                </a:solidFill>
              </a:rPr>
              <a:t>loribus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  <a:r>
              <a:rPr lang="fr-FR" sz="1400" dirty="0" err="1">
                <a:solidFill>
                  <a:schemeClr val="accent1"/>
                </a:solidFill>
              </a:rPr>
              <a:t>nascetur</a:t>
            </a:r>
            <a:r>
              <a:rPr lang="fr-FR" sz="1400" dirty="0">
                <a:solidFill>
                  <a:schemeClr val="accent1"/>
                </a:solidFill>
              </a:rPr>
              <a:t> </a:t>
            </a:r>
            <a:r>
              <a:rPr lang="fr-FR" sz="1400" dirty="0" err="1">
                <a:solidFill>
                  <a:schemeClr val="accent1"/>
                </a:solidFill>
              </a:rPr>
              <a:t>ridiculus</a:t>
            </a:r>
            <a:r>
              <a:rPr lang="fr-FR" sz="1400" dirty="0">
                <a:solidFill>
                  <a:schemeClr val="accent1"/>
                </a:solidFill>
              </a:rPr>
              <a:t> mus.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7D503931-4C85-CEDC-A880-523F7DB044E7}"/>
              </a:ext>
            </a:extLst>
          </p:cNvPr>
          <p:cNvSpPr txBox="1"/>
          <p:nvPr/>
        </p:nvSpPr>
        <p:spPr>
          <a:xfrm>
            <a:off x="2472012" y="2149936"/>
            <a:ext cx="25034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400" dirty="0" err="1">
                <a:solidFill>
                  <a:schemeClr val="accent1"/>
                </a:solidFill>
              </a:rPr>
              <a:t>Lorem</a:t>
            </a:r>
          </a:p>
          <a:p>
            <a:pPr algn="ctr"/>
            <a:r>
              <a:rPr lang="fr-FR" sz="1400" dirty="0" err="1">
                <a:solidFill>
                  <a:schemeClr val="accent1"/>
                </a:solidFill>
              </a:rPr>
              <a:t>Sit dolor</a:t>
            </a:r>
            <a:endParaRPr lang="fr-FR" sz="1400" dirty="0">
              <a:solidFill>
                <a:schemeClr val="accent1"/>
              </a:solidFill>
            </a:endParaRPr>
          </a:p>
        </p:txBody>
      </p:sp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6F7AE0BB-E4C9-F854-BA57-E61A6874687A}"/>
              </a:ext>
            </a:extLst>
          </p:cNvPr>
          <p:cNvGrpSpPr/>
          <p:nvPr/>
        </p:nvGrpSpPr>
        <p:grpSpPr>
          <a:xfrm>
            <a:off x="399524" y="1404427"/>
            <a:ext cx="357572" cy="4293845"/>
            <a:chOff x="399524" y="1404427"/>
            <a:chExt cx="357572" cy="4293845"/>
          </a:xfrm>
        </p:grpSpPr>
        <p:cxnSp>
          <p:nvCxnSpPr>
            <p:cNvPr id="18" name="Gerade Verbindung mit Pfeil 17">
              <a:extLst>
                <a:ext uri="{FF2B5EF4-FFF2-40B4-BE49-F238E27FC236}">
                  <a16:creationId xmlns:a16="http://schemas.microsoft.com/office/drawing/2014/main" id="{26A9015F-BDBE-99FB-85F2-80CD9BA2B527}"/>
                </a:ext>
              </a:extLst>
            </p:cNvPr>
            <p:cNvCxnSpPr/>
            <p:nvPr/>
          </p:nvCxnSpPr>
          <p:spPr>
            <a:xfrm flipV="1">
              <a:off x="757096" y="1404427"/>
              <a:ext cx="0" cy="42938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Textfeld 18">
              <a:extLst>
                <a:ext uri="{FF2B5EF4-FFF2-40B4-BE49-F238E27FC236}">
                  <a16:creationId xmlns:a16="http://schemas.microsoft.com/office/drawing/2014/main" id="{9263DB3E-CBAA-B005-5C26-58D7A36C2329}"/>
                </a:ext>
              </a:extLst>
            </p:cNvPr>
            <p:cNvSpPr txBox="1"/>
            <p:nvPr/>
          </p:nvSpPr>
          <p:spPr>
            <a:xfrm rot="16200000">
              <a:off x="-1103552" y="3397460"/>
              <a:ext cx="331392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fr-FR" sz="1400" dirty="0" err="1"/>
                <a:t>Lorem sit dolor</a:t>
              </a:r>
              <a:endParaRPr lang="fr-FR" sz="1400" dirty="0"/>
            </a:p>
          </p:txBody>
        </p:sp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330B0243-94F1-2D91-742E-7CDC9FDF0322}"/>
              </a:ext>
            </a:extLst>
          </p:cNvPr>
          <p:cNvGrpSpPr/>
          <p:nvPr/>
        </p:nvGrpSpPr>
        <p:grpSpPr>
          <a:xfrm rot="10800000">
            <a:off x="6654632" y="1404427"/>
            <a:ext cx="357572" cy="4293845"/>
            <a:chOff x="399524" y="1404427"/>
            <a:chExt cx="357572" cy="4293845"/>
          </a:xfrm>
        </p:grpSpPr>
        <p:cxnSp>
          <p:nvCxnSpPr>
            <p:cNvPr id="21" name="Gerade Verbindung mit Pfeil 20">
              <a:extLst>
                <a:ext uri="{FF2B5EF4-FFF2-40B4-BE49-F238E27FC236}">
                  <a16:creationId xmlns:a16="http://schemas.microsoft.com/office/drawing/2014/main" id="{68764437-FFF8-3E29-B4B7-A69CCCB055E3}"/>
                </a:ext>
              </a:extLst>
            </p:cNvPr>
            <p:cNvCxnSpPr/>
            <p:nvPr/>
          </p:nvCxnSpPr>
          <p:spPr>
            <a:xfrm flipV="1">
              <a:off x="757096" y="1404427"/>
              <a:ext cx="0" cy="42938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984C5CE1-FEB6-C8C4-A645-2E5C1CE824DF}"/>
                </a:ext>
              </a:extLst>
            </p:cNvPr>
            <p:cNvSpPr txBox="1"/>
            <p:nvPr/>
          </p:nvSpPr>
          <p:spPr>
            <a:xfrm rot="16200000">
              <a:off x="-1103552" y="3397460"/>
              <a:ext cx="331392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fr-FR" sz="1400" dirty="0" err="1"/>
                <a:t>Lorem sit dolor</a:t>
              </a:r>
              <a:endParaRPr lang="fr-FR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80242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8C716A7E-1723-7334-2195-B113D2BCC633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7" b="9477"/>
          <a:stretch>
            <a:fillRect/>
          </a:stretch>
        </p:blipFill>
        <p:spPr>
          <a:xfrm>
            <a:off x="6095999" y="1255852"/>
            <a:ext cx="6096002" cy="4901108"/>
          </a:xfrm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AE62C91-E041-514A-4521-ECA5EF920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C37662-B828-70F5-3AFC-EECD6EE11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40</a:t>
            </a:fld>
            <a:endParaRPr lang="de-DE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953DC6C2-F91A-8DA0-95C7-043FEAA09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8" name="Bildplatzhalter 17">
            <a:extLst>
              <a:ext uri="{FF2B5EF4-FFF2-40B4-BE49-F238E27FC236}">
                <a16:creationId xmlns:a16="http://schemas.microsoft.com/office/drawing/2014/main" id="{F0311474-16F6-593C-4428-DFF811E978BE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" r="415"/>
          <a:stretch>
            <a:fillRect/>
          </a:stretch>
        </p:blipFill>
        <p:spPr>
          <a:xfrm>
            <a:off x="-3" y="1255853"/>
            <a:ext cx="4176000" cy="2443992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16" name="Bildplatzhalter 15">
            <a:extLst>
              <a:ext uri="{FF2B5EF4-FFF2-40B4-BE49-F238E27FC236}">
                <a16:creationId xmlns:a16="http://schemas.microsoft.com/office/drawing/2014/main" id="{8C9FF748-2C44-E465-BF94-654D3DA1EFFD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r="1662"/>
          <a:stretch>
            <a:fillRect/>
          </a:stretch>
        </p:blipFill>
        <p:spPr>
          <a:xfrm>
            <a:off x="4175998" y="1255852"/>
            <a:ext cx="1920000" cy="2443993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20" name="Bildplatzhalter 19">
            <a:extLst>
              <a:ext uri="{FF2B5EF4-FFF2-40B4-BE49-F238E27FC236}">
                <a16:creationId xmlns:a16="http://schemas.microsoft.com/office/drawing/2014/main" id="{08FAE426-342C-C397-3F91-C7C725DD3F8E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" r="459"/>
          <a:stretch>
            <a:fillRect/>
          </a:stretch>
        </p:blipFill>
        <p:spPr>
          <a:xfrm>
            <a:off x="0" y="3699844"/>
            <a:ext cx="1920002" cy="2457115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14" name="Bildplatzhalter 13">
            <a:extLst>
              <a:ext uri="{FF2B5EF4-FFF2-40B4-BE49-F238E27FC236}">
                <a16:creationId xmlns:a16="http://schemas.microsoft.com/office/drawing/2014/main" id="{52355675-3ABE-6F54-8B60-3B71AB14E969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" b="761"/>
          <a:stretch>
            <a:fillRect/>
          </a:stretch>
        </p:blipFill>
        <p:spPr>
          <a:xfrm>
            <a:off x="1920002" y="3699844"/>
            <a:ext cx="4175996" cy="2457115"/>
          </a:xfrm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998565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3B45A-34CC-7177-9228-A5EBB69F7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platzhalter 6">
            <a:extLst>
              <a:ext uri="{FF2B5EF4-FFF2-40B4-BE49-F238E27FC236}">
                <a16:creationId xmlns:a16="http://schemas.microsoft.com/office/drawing/2014/main" id="{A7A3409E-DD1E-7A2E-3703-39BD02336E88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7" b="9477"/>
          <a:stretch>
            <a:fillRect/>
          </a:stretch>
        </p:blipFill>
        <p:spPr>
          <a:xfrm>
            <a:off x="6096001" y="1255852"/>
            <a:ext cx="6096000" cy="4903319"/>
          </a:xfrm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232FBA9-8422-8B22-BFCE-B5284C63D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DD9A435-B249-914E-1D9A-33210FD1F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41</a:t>
            </a:fld>
            <a:endParaRPr lang="de-DE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832C9D11-9D09-EC31-29D7-0B6AA89E0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6" name="Bildplatzhalter 15">
            <a:extLst>
              <a:ext uri="{FF2B5EF4-FFF2-40B4-BE49-F238E27FC236}">
                <a16:creationId xmlns:a16="http://schemas.microsoft.com/office/drawing/2014/main" id="{B3FC139B-9BA3-A8AB-8054-EC95E432C2B2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" r="415"/>
          <a:stretch>
            <a:fillRect/>
          </a:stretch>
        </p:blipFill>
        <p:spPr>
          <a:xfrm>
            <a:off x="-3" y="1255853"/>
            <a:ext cx="4176000" cy="2443992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F3FEF770-62FC-FAC6-DD92-5086F058C6FB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r="1662"/>
          <a:stretch>
            <a:fillRect/>
          </a:stretch>
        </p:blipFill>
        <p:spPr>
          <a:xfrm>
            <a:off x="4175998" y="1255852"/>
            <a:ext cx="1920002" cy="2443992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18" name="Bildplatzhalter 17">
            <a:extLst>
              <a:ext uri="{FF2B5EF4-FFF2-40B4-BE49-F238E27FC236}">
                <a16:creationId xmlns:a16="http://schemas.microsoft.com/office/drawing/2014/main" id="{7198F32B-71DA-B40E-3027-477E3B4F256B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" r="459"/>
          <a:stretch>
            <a:fillRect/>
          </a:stretch>
        </p:blipFill>
        <p:spPr>
          <a:xfrm>
            <a:off x="0" y="3699844"/>
            <a:ext cx="1920002" cy="2459325"/>
          </a:xfrm>
          <a:prstGeom prst="rect">
            <a:avLst/>
          </a:prstGeom>
          <a:solidFill>
            <a:srgbClr val="191919"/>
          </a:solidFill>
        </p:spPr>
      </p:pic>
      <p:pic>
        <p:nvPicPr>
          <p:cNvPr id="20" name="Bildplatzhalter 19">
            <a:extLst>
              <a:ext uri="{FF2B5EF4-FFF2-40B4-BE49-F238E27FC236}">
                <a16:creationId xmlns:a16="http://schemas.microsoft.com/office/drawing/2014/main" id="{9451342A-E6E4-16A6-1B66-4FE4792A9FDC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" b="761"/>
          <a:stretch>
            <a:fillRect/>
          </a:stretch>
        </p:blipFill>
        <p:spPr>
          <a:xfrm>
            <a:off x="1920000" y="3699845"/>
            <a:ext cx="4176000" cy="2459326"/>
          </a:xfrm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3889614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31CC7718-DC84-C0B3-707D-8F9222A95887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26" b="14626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FFD8DCA-9DEC-0F7A-9D07-2E155E90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03A7978-B479-7B19-0A46-C77BB3A3D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42</a:t>
            </a:fld>
            <a:endParaRPr lang="de-DE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EFD61102-7C2D-11C3-8B03-446277263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14" name="Bildplatzhalter 13">
            <a:extLst>
              <a:ext uri="{FF2B5EF4-FFF2-40B4-BE49-F238E27FC236}">
                <a16:creationId xmlns:a16="http://schemas.microsoft.com/office/drawing/2014/main" id="{644083E4-EC13-D381-4DF5-F94312B43A12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" r="304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0" name="Bildplatzhalter 9">
            <a:extLst>
              <a:ext uri="{FF2B5EF4-FFF2-40B4-BE49-F238E27FC236}">
                <a16:creationId xmlns:a16="http://schemas.microsoft.com/office/drawing/2014/main" id="{93155D71-3BFF-722F-BB2D-6AE47920036F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" r="41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29977794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7E52A-D2DF-71DB-0C13-8D4737C61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AE643CB7-4CD2-A690-8907-FDAE98CDDCC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26" b="14626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CA8D008-7DAE-BBC1-AC64-805543BD2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Präsentationstitel JJJJ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C9632A9-3F29-3026-93E7-E4ECE4DEE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940FC-C58E-4D71-B9B6-40F32F75AB0B}" type="slidenum">
              <a:rPr lang="de-DE" smtClean="0"/>
              <a:t>43</a:t>
            </a:fld>
            <a:endParaRPr lang="de-DE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81CB830E-FC50-13DF-C06F-0876ACDC7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Main Headline</a:t>
            </a:r>
          </a:p>
        </p:txBody>
      </p:sp>
      <p:pic>
        <p:nvPicPr>
          <p:cNvPr id="7" name="Bildplatzhalter 6">
            <a:extLst>
              <a:ext uri="{FF2B5EF4-FFF2-40B4-BE49-F238E27FC236}">
                <a16:creationId xmlns:a16="http://schemas.microsoft.com/office/drawing/2014/main" id="{FC742F05-C710-7647-C944-F6CE26FDCA9E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" r="304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  <p:pic>
        <p:nvPicPr>
          <p:cNvPr id="14" name="Bildplatzhalter 13">
            <a:extLst>
              <a:ext uri="{FF2B5EF4-FFF2-40B4-BE49-F238E27FC236}">
                <a16:creationId xmlns:a16="http://schemas.microsoft.com/office/drawing/2014/main" id="{AF552AA7-8A41-674F-9057-B456E299E6A1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" r="417"/>
          <a:stretch>
            <a:fillRect/>
          </a:stretch>
        </p:blipFill>
        <p:spPr>
          <a:prstGeom prst="rect">
            <a:avLst/>
          </a:prstGeom>
          <a:solidFill>
            <a:srgbClr val="191919"/>
          </a:solidFill>
        </p:spPr>
      </p:pic>
    </p:spTree>
    <p:extLst>
      <p:ext uri="{BB962C8B-B14F-4D97-AF65-F5344CB8AC3E}">
        <p14:creationId xmlns:p14="http://schemas.microsoft.com/office/powerpoint/2010/main" val="23039834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C5E47D-05DF-09D2-6D24-F2EA5675D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Vielen Dank für</a:t>
            </a:r>
            <a:br>
              <a:rPr lang="de-DE" dirty="0"/>
            </a:br>
            <a:r>
              <a:rPr lang="de-DE" dirty="0"/>
              <a:t>eure Aufmerksamkeit!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552F8B5-EF37-4958-6D36-A6A6AA053AD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0" y="6880225"/>
            <a:ext cx="1439863" cy="107950"/>
          </a:xfrm>
        </p:spPr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8166E01-73F3-E7BC-BF6D-D1CADC83D57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-149225"/>
            <a:ext cx="4895850" cy="107950"/>
          </a:xfrm>
        </p:spPr>
        <p:txBody>
          <a:bodyPr/>
          <a:lstStyle/>
          <a:p>
            <a:r>
              <a:rPr lang="de-DE"/>
              <a:t>Präsentationstitel JJJJ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AF57AC6-D452-D4F4-B0B0-7E68E026CCC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pPr algn="l"/>
            <a:fld id="{EEC940FC-C58E-4D71-B9B6-40F32F75AB0B}" type="slidenum">
              <a:rPr lang="de-DE" smtClean="0"/>
              <a:pPr algn="l"/>
              <a:t>44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371263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99C67B-E662-47A4-E3F9-42FD07645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1E0F9-5E26-9583-0D62-9E1E0B9030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de-DE" b="1" dirty="0"/>
              <a:t>Vorname Nachname</a:t>
            </a:r>
            <a:br>
              <a:rPr lang="de-DE" dirty="0"/>
            </a:br>
            <a:r>
              <a:rPr lang="de-DE" dirty="0"/>
              <a:t>v.nachname@ottogroup.com</a:t>
            </a:r>
          </a:p>
          <a:p>
            <a:endParaRPr lang="de-DE" dirty="0"/>
          </a:p>
          <a:p>
            <a:r>
              <a:rPr lang="de-DE" b="1" dirty="0"/>
              <a:t>Vorname Nachname</a:t>
            </a:r>
            <a:br>
              <a:rPr lang="de-DE" dirty="0"/>
            </a:br>
            <a:r>
              <a:rPr lang="de-DE" dirty="0"/>
              <a:t>v.nachname@ottogroup.com</a:t>
            </a:r>
          </a:p>
          <a:p>
            <a:endParaRPr lang="de-DE" dirty="0"/>
          </a:p>
          <a:p>
            <a:endParaRPr lang="de-DE" dirty="0"/>
          </a:p>
          <a:p>
            <a:r>
              <a:rPr lang="de-DE" dirty="0"/>
              <a:t>Otto (GmbH &amp; Co KGaA)</a:t>
            </a:r>
          </a:p>
          <a:p>
            <a:r>
              <a:rPr lang="de-DE" dirty="0"/>
              <a:t>Direktion Wirtschaftspolitik und</a:t>
            </a:r>
          </a:p>
          <a:p>
            <a:r>
              <a:rPr lang="de-DE" dirty="0"/>
              <a:t>Kommunikation</a:t>
            </a:r>
          </a:p>
          <a:p>
            <a:endParaRPr lang="de-DE" dirty="0"/>
          </a:p>
          <a:p>
            <a:r>
              <a:rPr lang="de-DE" dirty="0"/>
              <a:t>Werner-Otto-Straße 1-7</a:t>
            </a:r>
          </a:p>
          <a:p>
            <a:r>
              <a:rPr lang="de-DE" dirty="0"/>
              <a:t>22179 Hamburg</a:t>
            </a:r>
          </a:p>
          <a:p>
            <a:endParaRPr lang="de-DE" dirty="0"/>
          </a:p>
          <a:p>
            <a:r>
              <a:rPr lang="de-DE" dirty="0"/>
              <a:t>Telefon: +49 </a:t>
            </a:r>
            <a:r>
              <a:rPr lang="de-DE"/>
              <a:t>40 64610</a:t>
            </a:r>
            <a:endParaRPr lang="de-DE" dirty="0"/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E1ABE64-F8EB-803E-B3F9-CC0856D5E482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0" y="6880225"/>
            <a:ext cx="1439863" cy="107950"/>
          </a:xfrm>
        </p:spPr>
        <p:txBody>
          <a:bodyPr/>
          <a:lstStyle/>
          <a:p>
            <a:r>
              <a:rPr lang="de-DE"/>
              <a:t>00.00.2024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58A2322-DA66-84B2-1DFF-0F9874A5774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687175" y="-152400"/>
            <a:ext cx="504825" cy="107950"/>
          </a:xfrm>
        </p:spPr>
        <p:txBody>
          <a:bodyPr/>
          <a:lstStyle/>
          <a:p>
            <a:fld id="{EEC940FC-C58E-4D71-B9B6-40F32F75AB0B}" type="slidenum">
              <a:rPr lang="de-DE" smtClean="0"/>
              <a:pPr/>
              <a:t>45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7345687"/>
      </p:ext>
    </p:extLst>
  </p:cSld>
  <p:clrMapOvr>
    <a:masterClrMapping/>
  </p:clrMapOvr>
</p:sld>
</file>

<file path=ppt/theme/theme1.xml><?xml version="1.0" encoding="utf-8"?>
<a:theme xmlns:a="http://schemas.openxmlformats.org/drawingml/2006/main" name="otto group">
  <a:themeElements>
    <a:clrScheme name="otto group">
      <a:dk1>
        <a:srgbClr val="191919"/>
      </a:dk1>
      <a:lt1>
        <a:sysClr val="window" lastClr="FFFFFF"/>
      </a:lt1>
      <a:dk2>
        <a:srgbClr val="191919"/>
      </a:dk2>
      <a:lt2>
        <a:srgbClr val="FFFFFF"/>
      </a:lt2>
      <a:accent1>
        <a:srgbClr val="F00020"/>
      </a:accent1>
      <a:accent2>
        <a:srgbClr val="FFF59B"/>
      </a:accent2>
      <a:accent3>
        <a:srgbClr val="E7DAF9"/>
      </a:accent3>
      <a:accent4>
        <a:srgbClr val="4B3666"/>
      </a:accent4>
      <a:accent5>
        <a:srgbClr val="F5F0E1"/>
      </a:accent5>
      <a:accent6>
        <a:srgbClr val="00483C"/>
      </a:accent6>
      <a:hlink>
        <a:srgbClr val="191919"/>
      </a:hlink>
      <a:folHlink>
        <a:srgbClr val="191919"/>
      </a:folHlink>
    </a:clrScheme>
    <a:fontScheme name="otto group fonts">
      <a:majorFont>
        <a:latin typeface="Optimist PPT"/>
        <a:ea typeface=""/>
        <a:cs typeface=""/>
      </a:majorFont>
      <a:minorFont>
        <a:latin typeface="Optimist PP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2400" dirty="0"/>
        </a:defPPr>
      </a:lstStyle>
    </a:txDef>
  </a:objectDefaults>
  <a:extraClrSchemeLst>
    <a:extraClrScheme>
      <a:clrScheme name="otto group">
        <a:dk1>
          <a:srgbClr val="191919"/>
        </a:dk1>
        <a:lt1>
          <a:srgbClr val="FFFFFF"/>
        </a:lt1>
        <a:dk2>
          <a:srgbClr val="191919"/>
        </a:dk2>
        <a:lt2>
          <a:srgbClr val="FFFFFF"/>
        </a:lt2>
        <a:accent1>
          <a:srgbClr val="F00020"/>
        </a:accent1>
        <a:accent2>
          <a:srgbClr val="FFF59B"/>
        </a:accent2>
        <a:accent3>
          <a:srgbClr val="E7DAF9"/>
        </a:accent3>
        <a:accent4>
          <a:srgbClr val="4B3666"/>
        </a:accent4>
        <a:accent5>
          <a:srgbClr val="F5F0E1"/>
        </a:accent5>
        <a:accent6>
          <a:srgbClr val="00483C"/>
        </a:accent6>
        <a:hlink>
          <a:srgbClr val="191919"/>
        </a:hlink>
        <a:folHlink>
          <a:srgbClr val="191919"/>
        </a:folHlink>
      </a:clrScheme>
    </a:extraClrScheme>
  </a:extraClrSchemeLst>
  <a:custClrLst>
    <a:custClr name="Rot">
      <a:srgbClr val="F00020"/>
    </a:custClr>
    <a:custClr name="Weiß">
      <a:srgbClr val="FFFFFF"/>
    </a:custClr>
    <a:custClr name="Anthrazit  ((Textfarbe)">
      <a:srgbClr val="191919"/>
    </a:custClr>
    <a:custClr name="Tiefgrün">
      <a:srgbClr val="00483C"/>
    </a:custClr>
    <a:custClr name="Violett">
      <a:srgbClr val="4B3666"/>
    </a:custClr>
    <a:custClr name="Pastellgelb">
      <a:srgbClr val="FFF59B"/>
    </a:custClr>
    <a:custClr name="Koralle">
      <a:srgbClr val="FFD2C8"/>
    </a:custClr>
    <a:custClr name="Sand 2.0">
      <a:srgbClr val="F5F0E1"/>
    </a:custClr>
    <a:custClr name="Flieder">
      <a:srgbClr val="E7DAF9"/>
    </a:custClr>
    <a:custClr name="Alabaster ">
      <a:srgbClr val="F8F8F8"/>
    </a:custClr>
  </a:custClrLst>
  <a:extLst>
    <a:ext uri="{05A4C25C-085E-4340-85A3-A5531E510DB2}">
      <thm15:themeFamily xmlns:thm15="http://schemas.microsoft.com/office/thememl/2012/main" name="Präsentation8" id="{31198565-46A6-2B41-9CE4-54B2FE1E4EA8}" vid="{8E8BF4B2-1549-0040-8DFF-6D054AD94401}"/>
    </a:ext>
  </a:extLst>
</a:theme>
</file>

<file path=ppt/theme/theme2.xml><?xml version="1.0" encoding="utf-8"?>
<a:theme xmlns:a="http://schemas.openxmlformats.org/drawingml/2006/main" name="otto group">
  <a:themeElements>
    <a:clrScheme name="otto group">
      <a:dk1>
        <a:sysClr val="windowText" lastClr="000000"/>
      </a:dk1>
      <a:lt1>
        <a:sysClr val="window" lastClr="FFFFFF"/>
      </a:lt1>
      <a:dk2>
        <a:srgbClr val="191919"/>
      </a:dk2>
      <a:lt2>
        <a:srgbClr val="FFFFFF"/>
      </a:lt2>
      <a:accent1>
        <a:srgbClr val="F00020"/>
      </a:accent1>
      <a:accent2>
        <a:srgbClr val="FFF59B"/>
      </a:accent2>
      <a:accent3>
        <a:srgbClr val="E7DAF9"/>
      </a:accent3>
      <a:accent4>
        <a:srgbClr val="4B3666"/>
      </a:accent4>
      <a:accent5>
        <a:srgbClr val="F5F0E1"/>
      </a:accent5>
      <a:accent6>
        <a:srgbClr val="00483C"/>
      </a:accent6>
      <a:hlink>
        <a:srgbClr val="191919"/>
      </a:hlink>
      <a:folHlink>
        <a:srgbClr val="19191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tto group">
  <a:themeElements>
    <a:clrScheme name="otto group">
      <a:dk1>
        <a:sysClr val="windowText" lastClr="000000"/>
      </a:dk1>
      <a:lt1>
        <a:sysClr val="window" lastClr="FFFFFF"/>
      </a:lt1>
      <a:dk2>
        <a:srgbClr val="191919"/>
      </a:dk2>
      <a:lt2>
        <a:srgbClr val="FFFFFF"/>
      </a:lt2>
      <a:accent1>
        <a:srgbClr val="F00020"/>
      </a:accent1>
      <a:accent2>
        <a:srgbClr val="FFF59B"/>
      </a:accent2>
      <a:accent3>
        <a:srgbClr val="E7DAF9"/>
      </a:accent3>
      <a:accent4>
        <a:srgbClr val="4B3666"/>
      </a:accent4>
      <a:accent5>
        <a:srgbClr val="F5F0E1"/>
      </a:accent5>
      <a:accent6>
        <a:srgbClr val="00483C"/>
      </a:accent6>
      <a:hlink>
        <a:srgbClr val="191919"/>
      </a:hlink>
      <a:folHlink>
        <a:srgbClr val="19191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BF6B22DF623C4BB07E8E97844F054D" ma:contentTypeVersion="16" ma:contentTypeDescription="Create a new document." ma:contentTypeScope="" ma:versionID="7adad9455f8953d72182e1b5301be3fd">
  <xsd:schema xmlns:xsd="http://www.w3.org/2001/XMLSchema" xmlns:xs="http://www.w3.org/2001/XMLSchema" xmlns:p="http://schemas.microsoft.com/office/2006/metadata/properties" xmlns:ns2="f7c6f96a-375d-4ef9-ad28-3e8877c659fc" xmlns:ns3="0ef6e330-b1aa-4102-b9e3-fe1e72abbe4e" targetNamespace="http://schemas.microsoft.com/office/2006/metadata/properties" ma:root="true" ma:fieldsID="1789e295f2e0f914c6b3388b37b90c65" ns2:_="" ns3:_="">
    <xsd:import namespace="f7c6f96a-375d-4ef9-ad28-3e8877c659fc"/>
    <xsd:import namespace="0ef6e330-b1aa-4102-b9e3-fe1e72abbe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c6f96a-375d-4ef9-ad28-3e8877c659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cce8715a-11de-4900-a3a8-9513239e80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f6e330-b1aa-4102-b9e3-fe1e72abbe4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095dca18-6bc0-4f82-b407-4e23994d55eb}" ma:internalName="TaxCatchAll" ma:showField="CatchAllData" ma:web="0ef6e330-b1aa-4102-b9e3-fe1e72abbe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c6f96a-375d-4ef9-ad28-3e8877c659fc">
      <Terms xmlns="http://schemas.microsoft.com/office/infopath/2007/PartnerControls"/>
    </lcf76f155ced4ddcb4097134ff3c332f>
    <TaxCatchAll xmlns="0ef6e330-b1aa-4102-b9e3-fe1e72abbe4e" xsi:nil="true"/>
  </documentManagement>
</p:properties>
</file>

<file path=customXml/itemProps1.xml><?xml version="1.0" encoding="utf-8"?>
<ds:datastoreItem xmlns:ds="http://schemas.openxmlformats.org/officeDocument/2006/customXml" ds:itemID="{72FAE03C-CF94-4DDC-8621-B9DF49C1280B}"/>
</file>

<file path=customXml/itemProps2.xml><?xml version="1.0" encoding="utf-8"?>
<ds:datastoreItem xmlns:ds="http://schemas.openxmlformats.org/officeDocument/2006/customXml" ds:itemID="{C58A1FB5-FEBD-41E1-81EF-2DE1741DEAC1}"/>
</file>

<file path=customXml/itemProps3.xml><?xml version="1.0" encoding="utf-8"?>
<ds:datastoreItem xmlns:ds="http://schemas.openxmlformats.org/officeDocument/2006/customXml" ds:itemID="{8CA299AA-87DD-4A11-8F4F-BC2D84D5D60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1789</Words>
  <Application>Microsoft Macintosh PowerPoint</Application>
  <PresentationFormat>Breitbild</PresentationFormat>
  <Paragraphs>431</Paragraphs>
  <Slides>45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45</vt:i4>
      </vt:variant>
    </vt:vector>
  </HeadingPairs>
  <TitlesOfParts>
    <vt:vector size="50" baseType="lpstr">
      <vt:lpstr>Arial</vt:lpstr>
      <vt:lpstr>Calibri</vt:lpstr>
      <vt:lpstr>Optimist PPT</vt:lpstr>
      <vt:lpstr>Optimist PPT CTS</vt:lpstr>
      <vt:lpstr>otto group</vt:lpstr>
      <vt:lpstr>PowerPoint-Präsentation</vt:lpstr>
      <vt:lpstr>PowerPoint-Präsentation</vt:lpstr>
      <vt:lpstr>Ein Beispieltext</vt:lpstr>
      <vt:lpstr>Ein Beispieltext</vt:lpstr>
      <vt:lpstr>Ein Beispieltext für eine Headline</vt:lpstr>
      <vt:lpstr>Ein Beispieltext für eine Headline</vt:lpstr>
      <vt:lpstr>Ein Beispieltext für eine Headline</vt:lpstr>
      <vt:lpstr>Ein Beispieltext für eine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Blindtext Thema des Abschnitts</vt:lpstr>
      <vt:lpstr>Blindtext Thema des Abschnitts</vt:lpstr>
      <vt:lpstr>Blindtext Thema des Abschnitts</vt:lpstr>
      <vt:lpstr>Blindtext Thema des Abschnitts</vt:lpstr>
      <vt:lpstr>Blindtext Thema des Abschnitts</vt:lpstr>
      <vt:lpstr>Blindtext Thema des Abschnitts</vt:lpstr>
      <vt:lpstr>Blindtext Thema des Abschnitts</vt:lpstr>
      <vt:lpstr>Main Headline</vt:lpstr>
      <vt:lpstr>Main Headline</vt:lpstr>
      <vt:lpstr>Lorem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Main Headline</vt:lpstr>
      <vt:lpstr>Vielen Dank für eure Aufmerksamkeit!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Rosa Eshun</dc:creator>
  <cp:lastModifiedBy>Rosa Eshun</cp:lastModifiedBy>
  <cp:revision>1</cp:revision>
  <dcterms:created xsi:type="dcterms:W3CDTF">2026-05-28T13:56:33Z</dcterms:created>
  <dcterms:modified xsi:type="dcterms:W3CDTF">2026-05-28T13:57:02Z</dcterms:modified>
  <cp:version>3.0.4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0x010100A5BF6B22DF623C4BB07E8E97844F054D</vt:lpwstr>
  </property>
</Properties>
</file>